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  <p:sldId id="263" r:id="rId8"/>
    <p:sldId id="273" r:id="rId9"/>
    <p:sldId id="265" r:id="rId10"/>
    <p:sldId id="275" r:id="rId11"/>
    <p:sldId id="274" r:id="rId12"/>
    <p:sldId id="267" r:id="rId13"/>
    <p:sldId id="260" r:id="rId14"/>
    <p:sldId id="259" r:id="rId15"/>
    <p:sldId id="276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1"/>
    <p:restoredTop sz="94671"/>
  </p:normalViewPr>
  <p:slideViewPr>
    <p:cSldViewPr snapToGrid="0" snapToObjects="1">
      <p:cViewPr varScale="1">
        <p:scale>
          <a:sx n="70" d="100"/>
          <a:sy n="70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45793-A391-46C0-97B0-DB5D854935A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3BEB0C-2A64-4288-AEFD-ABCEE875737F}">
      <dgm:prSet phldrT="[Text]"/>
      <dgm:spPr/>
      <dgm:t>
        <a:bodyPr/>
        <a:lstStyle/>
        <a:p>
          <a:r>
            <a:rPr lang="en-US" b="1" dirty="0"/>
            <a:t>Corporate Gift Only </a:t>
          </a:r>
          <a:r>
            <a:rPr lang="en-US" dirty="0"/>
            <a:t> </a:t>
          </a:r>
        </a:p>
      </dgm:t>
    </dgm:pt>
    <dgm:pt modelId="{240C43AA-7678-4844-87F7-3EAD12463499}" type="parTrans" cxnId="{3D09EA4D-B980-4F79-8751-DF556CD65146}">
      <dgm:prSet/>
      <dgm:spPr/>
      <dgm:t>
        <a:bodyPr/>
        <a:lstStyle/>
        <a:p>
          <a:endParaRPr lang="en-US"/>
        </a:p>
      </dgm:t>
    </dgm:pt>
    <dgm:pt modelId="{E2B1AA69-A239-43C0-A30F-C9A6B5A076B6}" type="sibTrans" cxnId="{3D09EA4D-B980-4F79-8751-DF556CD65146}">
      <dgm:prSet/>
      <dgm:spPr/>
      <dgm:t>
        <a:bodyPr/>
        <a:lstStyle/>
        <a:p>
          <a:endParaRPr lang="en-US"/>
        </a:p>
      </dgm:t>
    </dgm:pt>
    <dgm:pt modelId="{6A3B1BC6-C8BD-4383-9A88-6A2F88DE93B6}">
      <dgm:prSet phldrT="[Text]"/>
      <dgm:spPr/>
      <dgm:t>
        <a:bodyPr/>
        <a:lstStyle/>
        <a:p>
          <a:r>
            <a:rPr lang="en-US" dirty="0"/>
            <a:t>$10,000 corporate gift. Payments can be annual or monthly ($833).</a:t>
          </a:r>
        </a:p>
      </dgm:t>
    </dgm:pt>
    <dgm:pt modelId="{0341F898-5E60-4F2A-9447-20845CF6A995}" type="parTrans" cxnId="{A1FD043D-6CC5-4863-A5CB-B7ABF1F1FAC4}">
      <dgm:prSet/>
      <dgm:spPr/>
      <dgm:t>
        <a:bodyPr/>
        <a:lstStyle/>
        <a:p>
          <a:endParaRPr lang="en-US"/>
        </a:p>
      </dgm:t>
    </dgm:pt>
    <dgm:pt modelId="{0815EB2B-CBB1-4414-A8C7-D150ED5FA678}" type="sibTrans" cxnId="{A1FD043D-6CC5-4863-A5CB-B7ABF1F1FAC4}">
      <dgm:prSet/>
      <dgm:spPr/>
      <dgm:t>
        <a:bodyPr/>
        <a:lstStyle/>
        <a:p>
          <a:endParaRPr lang="en-US"/>
        </a:p>
      </dgm:t>
    </dgm:pt>
    <dgm:pt modelId="{D4671F72-617E-4514-B9ED-F1ABE92E555A}">
      <dgm:prSet phldrT="[Text]"/>
      <dgm:spPr/>
      <dgm:t>
        <a:bodyPr/>
        <a:lstStyle/>
        <a:p>
          <a:r>
            <a:rPr lang="en-US" b="1" dirty="0"/>
            <a:t>Employee Giving    + Corporate Match</a:t>
          </a:r>
          <a:endParaRPr lang="en-US" dirty="0"/>
        </a:p>
      </dgm:t>
    </dgm:pt>
    <dgm:pt modelId="{1375949F-2DEB-4BF6-B576-8D7A7066BEC3}" type="parTrans" cxnId="{37205BD3-0085-442A-923D-62318E4F7ADC}">
      <dgm:prSet/>
      <dgm:spPr/>
      <dgm:t>
        <a:bodyPr/>
        <a:lstStyle/>
        <a:p>
          <a:endParaRPr lang="en-US"/>
        </a:p>
      </dgm:t>
    </dgm:pt>
    <dgm:pt modelId="{7342EAD1-AF9F-4F66-A0F4-54E4AB9151BC}" type="sibTrans" cxnId="{37205BD3-0085-442A-923D-62318E4F7ADC}">
      <dgm:prSet/>
      <dgm:spPr/>
      <dgm:t>
        <a:bodyPr/>
        <a:lstStyle/>
        <a:p>
          <a:endParaRPr lang="en-US"/>
        </a:p>
      </dgm:t>
    </dgm:pt>
    <dgm:pt modelId="{CE069E20-1B36-477E-AF4B-D37D090FD8E6}">
      <dgm:prSet phldrT="[Text]"/>
      <dgm:spPr/>
      <dgm:t>
        <a:bodyPr/>
        <a:lstStyle/>
        <a:p>
          <a:r>
            <a:rPr lang="en-US" dirty="0"/>
            <a:t>21 employees donate $20/month=$5,040.</a:t>
          </a:r>
        </a:p>
      </dgm:t>
    </dgm:pt>
    <dgm:pt modelId="{2D052592-9DA2-48AE-AECB-2DE367D4F57C}" type="parTrans" cxnId="{8AE0B59B-9725-47DB-B356-0B946F6310A8}">
      <dgm:prSet/>
      <dgm:spPr/>
      <dgm:t>
        <a:bodyPr/>
        <a:lstStyle/>
        <a:p>
          <a:endParaRPr lang="en-US"/>
        </a:p>
      </dgm:t>
    </dgm:pt>
    <dgm:pt modelId="{7E42123A-043C-4786-9E79-09F98AA2E747}" type="sibTrans" cxnId="{8AE0B59B-9725-47DB-B356-0B946F6310A8}">
      <dgm:prSet/>
      <dgm:spPr/>
      <dgm:t>
        <a:bodyPr/>
        <a:lstStyle/>
        <a:p>
          <a:endParaRPr lang="en-US"/>
        </a:p>
      </dgm:t>
    </dgm:pt>
    <dgm:pt modelId="{FE64AF01-725A-4FF6-914A-DCFF7DAB29A4}">
      <dgm:prSet phldrT="[Text]"/>
      <dgm:spPr/>
      <dgm:t>
        <a:bodyPr/>
        <a:lstStyle/>
        <a:p>
          <a:r>
            <a:rPr lang="en-US" b="1" dirty="0"/>
            <a:t>Portion of Sales</a:t>
          </a:r>
          <a:endParaRPr lang="en-US" dirty="0"/>
        </a:p>
      </dgm:t>
    </dgm:pt>
    <dgm:pt modelId="{4CB535C3-B0B5-4054-AF6C-CF27917A58EB}" type="parTrans" cxnId="{0B2D14D3-6B5F-40FC-A5DE-07F9FF6AABF6}">
      <dgm:prSet/>
      <dgm:spPr/>
      <dgm:t>
        <a:bodyPr/>
        <a:lstStyle/>
        <a:p>
          <a:endParaRPr lang="en-US"/>
        </a:p>
      </dgm:t>
    </dgm:pt>
    <dgm:pt modelId="{9BE06C1F-E39F-4951-A85D-E4E4CB05E984}" type="sibTrans" cxnId="{0B2D14D3-6B5F-40FC-A5DE-07F9FF6AABF6}">
      <dgm:prSet/>
      <dgm:spPr/>
      <dgm:t>
        <a:bodyPr/>
        <a:lstStyle/>
        <a:p>
          <a:endParaRPr lang="en-US"/>
        </a:p>
      </dgm:t>
    </dgm:pt>
    <dgm:pt modelId="{3E579B01-32AC-40E8-8B3E-2C2456058A40}">
      <dgm:prSet phldrT="[Text]"/>
      <dgm:spPr/>
      <dgm:t>
        <a:bodyPr/>
        <a:lstStyle/>
        <a:p>
          <a:r>
            <a:rPr lang="en-US" dirty="0"/>
            <a:t>Portion of sales from product or service.</a:t>
          </a:r>
        </a:p>
      </dgm:t>
    </dgm:pt>
    <dgm:pt modelId="{3F2ECDBC-7C20-43B9-AA45-B4CBF2688638}" type="parTrans" cxnId="{8D4F9F81-BCC7-473F-8A9D-9D5790419A08}">
      <dgm:prSet/>
      <dgm:spPr/>
      <dgm:t>
        <a:bodyPr/>
        <a:lstStyle/>
        <a:p>
          <a:endParaRPr lang="en-US"/>
        </a:p>
      </dgm:t>
    </dgm:pt>
    <dgm:pt modelId="{DF59D99C-B48D-4528-B8BB-6A2EA2929E15}" type="sibTrans" cxnId="{8D4F9F81-BCC7-473F-8A9D-9D5790419A08}">
      <dgm:prSet/>
      <dgm:spPr/>
      <dgm:t>
        <a:bodyPr/>
        <a:lstStyle/>
        <a:p>
          <a:endParaRPr lang="en-US"/>
        </a:p>
      </dgm:t>
    </dgm:pt>
    <dgm:pt modelId="{39034B02-78AD-43BD-BBB5-6B2F9DB3BBF1}">
      <dgm:prSet phldrT="[Text]"/>
      <dgm:spPr/>
      <dgm:t>
        <a:bodyPr/>
        <a:lstStyle/>
        <a:p>
          <a:r>
            <a:rPr lang="en-US" b="1" dirty="0"/>
            <a:t>Combined Effort</a:t>
          </a:r>
        </a:p>
      </dgm:t>
    </dgm:pt>
    <dgm:pt modelId="{6653B5CF-7B9D-48D6-BC6E-4BFAF44CBE09}" type="parTrans" cxnId="{5A4C5042-C3E1-4D37-94E6-8156B4158BA7}">
      <dgm:prSet/>
      <dgm:spPr/>
      <dgm:t>
        <a:bodyPr/>
        <a:lstStyle/>
        <a:p>
          <a:endParaRPr lang="en-US"/>
        </a:p>
      </dgm:t>
    </dgm:pt>
    <dgm:pt modelId="{26BFC830-F277-423B-916F-E71EEE52C762}" type="sibTrans" cxnId="{5A4C5042-C3E1-4D37-94E6-8156B4158BA7}">
      <dgm:prSet/>
      <dgm:spPr/>
      <dgm:t>
        <a:bodyPr/>
        <a:lstStyle/>
        <a:p>
          <a:endParaRPr lang="en-US"/>
        </a:p>
      </dgm:t>
    </dgm:pt>
    <dgm:pt modelId="{EC7CC76B-3362-4A32-B345-C7554A4F265C}">
      <dgm:prSet phldrT="[Text]"/>
      <dgm:spPr/>
      <dgm:t>
        <a:bodyPr/>
        <a:lstStyle/>
        <a:p>
          <a:r>
            <a:rPr lang="en-US" dirty="0"/>
            <a:t>Corporate gift $3,500, 15 employees donate $20/month ($3,600), and portion of sales/fundraisers $2,900.</a:t>
          </a:r>
        </a:p>
      </dgm:t>
    </dgm:pt>
    <dgm:pt modelId="{9351638C-C897-46FA-9780-0A7F11083AD1}" type="parTrans" cxnId="{960491FE-7914-468D-A31D-C276DB939356}">
      <dgm:prSet/>
      <dgm:spPr/>
      <dgm:t>
        <a:bodyPr/>
        <a:lstStyle/>
        <a:p>
          <a:endParaRPr lang="en-US"/>
        </a:p>
      </dgm:t>
    </dgm:pt>
    <dgm:pt modelId="{2F29E688-42C1-4E46-9010-3D129BB10D83}" type="sibTrans" cxnId="{960491FE-7914-468D-A31D-C276DB939356}">
      <dgm:prSet/>
      <dgm:spPr/>
      <dgm:t>
        <a:bodyPr/>
        <a:lstStyle/>
        <a:p>
          <a:endParaRPr lang="en-US"/>
        </a:p>
      </dgm:t>
    </dgm:pt>
    <dgm:pt modelId="{B1E3A8AA-A4AE-4163-9729-F61AE492DA35}">
      <dgm:prSet phldrT="[Text]"/>
      <dgm:spPr/>
      <dgm:t>
        <a:bodyPr/>
        <a:lstStyle/>
        <a:p>
          <a:r>
            <a:rPr lang="en-US" dirty="0"/>
            <a:t>Corporate match of $5,040.</a:t>
          </a:r>
        </a:p>
      </dgm:t>
    </dgm:pt>
    <dgm:pt modelId="{36AF8CA4-A13A-4492-9F69-8716B9746AFF}" type="parTrans" cxnId="{3B960B6D-772C-4145-8590-98AB7B7151E9}">
      <dgm:prSet/>
      <dgm:spPr/>
    </dgm:pt>
    <dgm:pt modelId="{45CD5B92-ABE4-4226-A5B6-58174C1ADEF0}" type="sibTrans" cxnId="{3B960B6D-772C-4145-8590-98AB7B7151E9}">
      <dgm:prSet/>
      <dgm:spPr/>
    </dgm:pt>
    <dgm:pt modelId="{FB8606D1-D27A-454A-B354-F1F25334779F}">
      <dgm:prSet phldrT="[Text]"/>
      <dgm:spPr/>
      <dgm:t>
        <a:bodyPr/>
        <a:lstStyle/>
        <a:p>
          <a:r>
            <a:rPr lang="en-US" dirty="0"/>
            <a:t>Percentage of sales from product or service.</a:t>
          </a:r>
        </a:p>
      </dgm:t>
    </dgm:pt>
    <dgm:pt modelId="{371CBAE7-D990-4A94-974A-7B1C0472B20F}" type="parTrans" cxnId="{3A0C2476-27C4-4009-8769-6406CAD5695E}">
      <dgm:prSet/>
      <dgm:spPr/>
    </dgm:pt>
    <dgm:pt modelId="{C33F83EF-0FFB-4204-A9C2-E8B35C1CFB60}" type="sibTrans" cxnId="{3A0C2476-27C4-4009-8769-6406CAD5695E}">
      <dgm:prSet/>
      <dgm:spPr/>
    </dgm:pt>
    <dgm:pt modelId="{09AEFB30-0084-4157-86BD-7E549AF41991}" type="pres">
      <dgm:prSet presAssocID="{49D45793-A391-46C0-97B0-DB5D854935AF}" presName="Name0" presStyleCnt="0">
        <dgm:presLayoutVars>
          <dgm:dir/>
          <dgm:animLvl val="lvl"/>
          <dgm:resizeHandles val="exact"/>
        </dgm:presLayoutVars>
      </dgm:prSet>
      <dgm:spPr/>
    </dgm:pt>
    <dgm:pt modelId="{B41733C7-4749-47B2-BB0E-EB4BF14FB21B}" type="pres">
      <dgm:prSet presAssocID="{5B3BEB0C-2A64-4288-AEFD-ABCEE875737F}" presName="linNode" presStyleCnt="0"/>
      <dgm:spPr/>
    </dgm:pt>
    <dgm:pt modelId="{212ABE51-4020-4EFD-947D-3237C22B5247}" type="pres">
      <dgm:prSet presAssocID="{5B3BEB0C-2A64-4288-AEFD-ABCEE875737F}" presName="parentText" presStyleLbl="node1" presStyleIdx="0" presStyleCnt="4" custLinFactNeighborY="-208">
        <dgm:presLayoutVars>
          <dgm:chMax val="1"/>
          <dgm:bulletEnabled val="1"/>
        </dgm:presLayoutVars>
      </dgm:prSet>
      <dgm:spPr/>
    </dgm:pt>
    <dgm:pt modelId="{CAAF6E4C-F05B-48BA-A794-165C1FAB46A0}" type="pres">
      <dgm:prSet presAssocID="{5B3BEB0C-2A64-4288-AEFD-ABCEE875737F}" presName="descendantText" presStyleLbl="alignAccFollowNode1" presStyleIdx="0" presStyleCnt="4">
        <dgm:presLayoutVars>
          <dgm:bulletEnabled val="1"/>
        </dgm:presLayoutVars>
      </dgm:prSet>
      <dgm:spPr/>
    </dgm:pt>
    <dgm:pt modelId="{6CD89C43-FD3C-4BB4-BF27-E2CC001B514D}" type="pres">
      <dgm:prSet presAssocID="{E2B1AA69-A239-43C0-A30F-C9A6B5A076B6}" presName="sp" presStyleCnt="0"/>
      <dgm:spPr/>
    </dgm:pt>
    <dgm:pt modelId="{25F0B8D4-FE47-4778-91A1-74B9EB7CCB3A}" type="pres">
      <dgm:prSet presAssocID="{D4671F72-617E-4514-B9ED-F1ABE92E555A}" presName="linNode" presStyleCnt="0"/>
      <dgm:spPr/>
    </dgm:pt>
    <dgm:pt modelId="{B808635A-6A55-497D-9883-C6C5DFBA539C}" type="pres">
      <dgm:prSet presAssocID="{D4671F72-617E-4514-B9ED-F1ABE92E555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E09A1AD-6D19-44BA-BC20-2E2074B93174}" type="pres">
      <dgm:prSet presAssocID="{D4671F72-617E-4514-B9ED-F1ABE92E555A}" presName="descendantText" presStyleLbl="alignAccFollowNode1" presStyleIdx="1" presStyleCnt="4">
        <dgm:presLayoutVars>
          <dgm:bulletEnabled val="1"/>
        </dgm:presLayoutVars>
      </dgm:prSet>
      <dgm:spPr/>
    </dgm:pt>
    <dgm:pt modelId="{E409DB3E-403C-4C84-BE68-8285359B7ADB}" type="pres">
      <dgm:prSet presAssocID="{7342EAD1-AF9F-4F66-A0F4-54E4AB9151BC}" presName="sp" presStyleCnt="0"/>
      <dgm:spPr/>
    </dgm:pt>
    <dgm:pt modelId="{6A979D81-EA0C-43B8-8006-7827455063BC}" type="pres">
      <dgm:prSet presAssocID="{FE64AF01-725A-4FF6-914A-DCFF7DAB29A4}" presName="linNode" presStyleCnt="0"/>
      <dgm:spPr/>
    </dgm:pt>
    <dgm:pt modelId="{01DB22B3-985B-4069-8627-31DB3FD36A5B}" type="pres">
      <dgm:prSet presAssocID="{FE64AF01-725A-4FF6-914A-DCFF7DAB29A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736E493-FE6E-4164-9090-ECF245FCFB37}" type="pres">
      <dgm:prSet presAssocID="{FE64AF01-725A-4FF6-914A-DCFF7DAB29A4}" presName="descendantText" presStyleLbl="alignAccFollowNode1" presStyleIdx="2" presStyleCnt="4">
        <dgm:presLayoutVars>
          <dgm:bulletEnabled val="1"/>
        </dgm:presLayoutVars>
      </dgm:prSet>
      <dgm:spPr/>
    </dgm:pt>
    <dgm:pt modelId="{CB793554-CF3D-4638-98A1-73B949817054}" type="pres">
      <dgm:prSet presAssocID="{9BE06C1F-E39F-4951-A85D-E4E4CB05E984}" presName="sp" presStyleCnt="0"/>
      <dgm:spPr/>
    </dgm:pt>
    <dgm:pt modelId="{1303C19D-03AF-4990-A9CB-96EE4291FABC}" type="pres">
      <dgm:prSet presAssocID="{39034B02-78AD-43BD-BBB5-6B2F9DB3BBF1}" presName="linNode" presStyleCnt="0"/>
      <dgm:spPr/>
    </dgm:pt>
    <dgm:pt modelId="{467AD6E2-B73D-4D6A-A7DC-326F642CD205}" type="pres">
      <dgm:prSet presAssocID="{39034B02-78AD-43BD-BBB5-6B2F9DB3BBF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D3E9EE2-7453-4E82-B379-63089F341B92}" type="pres">
      <dgm:prSet presAssocID="{39034B02-78AD-43BD-BBB5-6B2F9DB3BBF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0562905-B49C-40D1-8873-95175EB2A84D}" type="presOf" srcId="{EC7CC76B-3362-4A32-B345-C7554A4F265C}" destId="{BD3E9EE2-7453-4E82-B379-63089F341B92}" srcOrd="0" destOrd="0" presId="urn:microsoft.com/office/officeart/2005/8/layout/vList5"/>
    <dgm:cxn modelId="{E3BEBF13-559B-4828-AE90-9EE167B75CFC}" type="presOf" srcId="{FB8606D1-D27A-454A-B354-F1F25334779F}" destId="{3736E493-FE6E-4164-9090-ECF245FCFB37}" srcOrd="0" destOrd="1" presId="urn:microsoft.com/office/officeart/2005/8/layout/vList5"/>
    <dgm:cxn modelId="{A1FD043D-6CC5-4863-A5CB-B7ABF1F1FAC4}" srcId="{5B3BEB0C-2A64-4288-AEFD-ABCEE875737F}" destId="{6A3B1BC6-C8BD-4383-9A88-6A2F88DE93B6}" srcOrd="0" destOrd="0" parTransId="{0341F898-5E60-4F2A-9447-20845CF6A995}" sibTransId="{0815EB2B-CBB1-4414-A8C7-D150ED5FA678}"/>
    <dgm:cxn modelId="{5A4C5042-C3E1-4D37-94E6-8156B4158BA7}" srcId="{49D45793-A391-46C0-97B0-DB5D854935AF}" destId="{39034B02-78AD-43BD-BBB5-6B2F9DB3BBF1}" srcOrd="3" destOrd="0" parTransId="{6653B5CF-7B9D-48D6-BC6E-4BFAF44CBE09}" sibTransId="{26BFC830-F277-423B-916F-E71EEE52C762}"/>
    <dgm:cxn modelId="{3B960B6D-772C-4145-8590-98AB7B7151E9}" srcId="{D4671F72-617E-4514-B9ED-F1ABE92E555A}" destId="{B1E3A8AA-A4AE-4163-9729-F61AE492DA35}" srcOrd="1" destOrd="0" parTransId="{36AF8CA4-A13A-4492-9F69-8716B9746AFF}" sibTransId="{45CD5B92-ABE4-4226-A5B6-58174C1ADEF0}"/>
    <dgm:cxn modelId="{3D09EA4D-B980-4F79-8751-DF556CD65146}" srcId="{49D45793-A391-46C0-97B0-DB5D854935AF}" destId="{5B3BEB0C-2A64-4288-AEFD-ABCEE875737F}" srcOrd="0" destOrd="0" parTransId="{240C43AA-7678-4844-87F7-3EAD12463499}" sibTransId="{E2B1AA69-A239-43C0-A30F-C9A6B5A076B6}"/>
    <dgm:cxn modelId="{1D0B5754-DB9B-443E-A4DD-8939BEEA28C9}" type="presOf" srcId="{D4671F72-617E-4514-B9ED-F1ABE92E555A}" destId="{B808635A-6A55-497D-9883-C6C5DFBA539C}" srcOrd="0" destOrd="0" presId="urn:microsoft.com/office/officeart/2005/8/layout/vList5"/>
    <dgm:cxn modelId="{3A0C2476-27C4-4009-8769-6406CAD5695E}" srcId="{FE64AF01-725A-4FF6-914A-DCFF7DAB29A4}" destId="{FB8606D1-D27A-454A-B354-F1F25334779F}" srcOrd="1" destOrd="0" parTransId="{371CBAE7-D990-4A94-974A-7B1C0472B20F}" sibTransId="{C33F83EF-0FFB-4204-A9C2-E8B35C1CFB60}"/>
    <dgm:cxn modelId="{D5011E77-9FB4-4644-AB5C-7E61625AAC16}" type="presOf" srcId="{3E579B01-32AC-40E8-8B3E-2C2456058A40}" destId="{3736E493-FE6E-4164-9090-ECF245FCFB37}" srcOrd="0" destOrd="0" presId="urn:microsoft.com/office/officeart/2005/8/layout/vList5"/>
    <dgm:cxn modelId="{8D4F9F81-BCC7-473F-8A9D-9D5790419A08}" srcId="{FE64AF01-725A-4FF6-914A-DCFF7DAB29A4}" destId="{3E579B01-32AC-40E8-8B3E-2C2456058A40}" srcOrd="0" destOrd="0" parTransId="{3F2ECDBC-7C20-43B9-AA45-B4CBF2688638}" sibTransId="{DF59D99C-B48D-4528-B8BB-6A2EA2929E15}"/>
    <dgm:cxn modelId="{1BD57C82-C57F-417E-8679-0AFFB111881F}" type="presOf" srcId="{6A3B1BC6-C8BD-4383-9A88-6A2F88DE93B6}" destId="{CAAF6E4C-F05B-48BA-A794-165C1FAB46A0}" srcOrd="0" destOrd="0" presId="urn:microsoft.com/office/officeart/2005/8/layout/vList5"/>
    <dgm:cxn modelId="{8AE0B59B-9725-47DB-B356-0B946F6310A8}" srcId="{D4671F72-617E-4514-B9ED-F1ABE92E555A}" destId="{CE069E20-1B36-477E-AF4B-D37D090FD8E6}" srcOrd="0" destOrd="0" parTransId="{2D052592-9DA2-48AE-AECB-2DE367D4F57C}" sibTransId="{7E42123A-043C-4786-9E79-09F98AA2E747}"/>
    <dgm:cxn modelId="{5D7B2CB9-7CDD-478D-8C4C-D901A38819A5}" type="presOf" srcId="{49D45793-A391-46C0-97B0-DB5D854935AF}" destId="{09AEFB30-0084-4157-86BD-7E549AF41991}" srcOrd="0" destOrd="0" presId="urn:microsoft.com/office/officeart/2005/8/layout/vList5"/>
    <dgm:cxn modelId="{8FEAEEC0-4C0B-4E02-A5BE-D0055DD810E8}" type="presOf" srcId="{B1E3A8AA-A4AE-4163-9729-F61AE492DA35}" destId="{0E09A1AD-6D19-44BA-BC20-2E2074B93174}" srcOrd="0" destOrd="1" presId="urn:microsoft.com/office/officeart/2005/8/layout/vList5"/>
    <dgm:cxn modelId="{96BD70C2-5650-440F-81BA-D2C6D362689B}" type="presOf" srcId="{39034B02-78AD-43BD-BBB5-6B2F9DB3BBF1}" destId="{467AD6E2-B73D-4D6A-A7DC-326F642CD205}" srcOrd="0" destOrd="0" presId="urn:microsoft.com/office/officeart/2005/8/layout/vList5"/>
    <dgm:cxn modelId="{6C1716CB-5ACA-4E73-B1CC-4C99FEACC4C4}" type="presOf" srcId="{5B3BEB0C-2A64-4288-AEFD-ABCEE875737F}" destId="{212ABE51-4020-4EFD-947D-3237C22B5247}" srcOrd="0" destOrd="0" presId="urn:microsoft.com/office/officeart/2005/8/layout/vList5"/>
    <dgm:cxn modelId="{0B2D14D3-6B5F-40FC-A5DE-07F9FF6AABF6}" srcId="{49D45793-A391-46C0-97B0-DB5D854935AF}" destId="{FE64AF01-725A-4FF6-914A-DCFF7DAB29A4}" srcOrd="2" destOrd="0" parTransId="{4CB535C3-B0B5-4054-AF6C-CF27917A58EB}" sibTransId="{9BE06C1F-E39F-4951-A85D-E4E4CB05E984}"/>
    <dgm:cxn modelId="{37205BD3-0085-442A-923D-62318E4F7ADC}" srcId="{49D45793-A391-46C0-97B0-DB5D854935AF}" destId="{D4671F72-617E-4514-B9ED-F1ABE92E555A}" srcOrd="1" destOrd="0" parTransId="{1375949F-2DEB-4BF6-B576-8D7A7066BEC3}" sibTransId="{7342EAD1-AF9F-4F66-A0F4-54E4AB9151BC}"/>
    <dgm:cxn modelId="{C6D74AF2-1E1D-49FC-BD16-F47AB35ABBE0}" type="presOf" srcId="{FE64AF01-725A-4FF6-914A-DCFF7DAB29A4}" destId="{01DB22B3-985B-4069-8627-31DB3FD36A5B}" srcOrd="0" destOrd="0" presId="urn:microsoft.com/office/officeart/2005/8/layout/vList5"/>
    <dgm:cxn modelId="{85E5E2FB-7758-4DD1-A6E1-30253A2CEF09}" type="presOf" srcId="{CE069E20-1B36-477E-AF4B-D37D090FD8E6}" destId="{0E09A1AD-6D19-44BA-BC20-2E2074B93174}" srcOrd="0" destOrd="0" presId="urn:microsoft.com/office/officeart/2005/8/layout/vList5"/>
    <dgm:cxn modelId="{960491FE-7914-468D-A31D-C276DB939356}" srcId="{39034B02-78AD-43BD-BBB5-6B2F9DB3BBF1}" destId="{EC7CC76B-3362-4A32-B345-C7554A4F265C}" srcOrd="0" destOrd="0" parTransId="{9351638C-C897-46FA-9780-0A7F11083AD1}" sibTransId="{2F29E688-42C1-4E46-9010-3D129BB10D83}"/>
    <dgm:cxn modelId="{D8B1F7BF-A507-44A9-98A6-AE6FFA2CDFCC}" type="presParOf" srcId="{09AEFB30-0084-4157-86BD-7E549AF41991}" destId="{B41733C7-4749-47B2-BB0E-EB4BF14FB21B}" srcOrd="0" destOrd="0" presId="urn:microsoft.com/office/officeart/2005/8/layout/vList5"/>
    <dgm:cxn modelId="{ABC40B44-4C2F-422E-9E40-4F137C90052E}" type="presParOf" srcId="{B41733C7-4749-47B2-BB0E-EB4BF14FB21B}" destId="{212ABE51-4020-4EFD-947D-3237C22B5247}" srcOrd="0" destOrd="0" presId="urn:microsoft.com/office/officeart/2005/8/layout/vList5"/>
    <dgm:cxn modelId="{C7988A59-5E16-40AC-96EE-68EE74AB2F71}" type="presParOf" srcId="{B41733C7-4749-47B2-BB0E-EB4BF14FB21B}" destId="{CAAF6E4C-F05B-48BA-A794-165C1FAB46A0}" srcOrd="1" destOrd="0" presId="urn:microsoft.com/office/officeart/2005/8/layout/vList5"/>
    <dgm:cxn modelId="{E6566842-3DD5-463C-A027-8F37A1AAF3B0}" type="presParOf" srcId="{09AEFB30-0084-4157-86BD-7E549AF41991}" destId="{6CD89C43-FD3C-4BB4-BF27-E2CC001B514D}" srcOrd="1" destOrd="0" presId="urn:microsoft.com/office/officeart/2005/8/layout/vList5"/>
    <dgm:cxn modelId="{82FA31E5-4EB8-4056-BE11-33616F2D7510}" type="presParOf" srcId="{09AEFB30-0084-4157-86BD-7E549AF41991}" destId="{25F0B8D4-FE47-4778-91A1-74B9EB7CCB3A}" srcOrd="2" destOrd="0" presId="urn:microsoft.com/office/officeart/2005/8/layout/vList5"/>
    <dgm:cxn modelId="{133BFE9A-A695-43A6-83C3-14AFB5EC4891}" type="presParOf" srcId="{25F0B8D4-FE47-4778-91A1-74B9EB7CCB3A}" destId="{B808635A-6A55-497D-9883-C6C5DFBA539C}" srcOrd="0" destOrd="0" presId="urn:microsoft.com/office/officeart/2005/8/layout/vList5"/>
    <dgm:cxn modelId="{EB520173-D6D9-4B54-854D-A365C6D2D24D}" type="presParOf" srcId="{25F0B8D4-FE47-4778-91A1-74B9EB7CCB3A}" destId="{0E09A1AD-6D19-44BA-BC20-2E2074B93174}" srcOrd="1" destOrd="0" presId="urn:microsoft.com/office/officeart/2005/8/layout/vList5"/>
    <dgm:cxn modelId="{350D4A37-8516-41AB-ADB1-7CA2EF1C8595}" type="presParOf" srcId="{09AEFB30-0084-4157-86BD-7E549AF41991}" destId="{E409DB3E-403C-4C84-BE68-8285359B7ADB}" srcOrd="3" destOrd="0" presId="urn:microsoft.com/office/officeart/2005/8/layout/vList5"/>
    <dgm:cxn modelId="{012A246F-5882-45A8-9D94-8ED6A7D10632}" type="presParOf" srcId="{09AEFB30-0084-4157-86BD-7E549AF41991}" destId="{6A979D81-EA0C-43B8-8006-7827455063BC}" srcOrd="4" destOrd="0" presId="urn:microsoft.com/office/officeart/2005/8/layout/vList5"/>
    <dgm:cxn modelId="{98030028-9865-4A28-AE1C-4352C8AFC5C8}" type="presParOf" srcId="{6A979D81-EA0C-43B8-8006-7827455063BC}" destId="{01DB22B3-985B-4069-8627-31DB3FD36A5B}" srcOrd="0" destOrd="0" presId="urn:microsoft.com/office/officeart/2005/8/layout/vList5"/>
    <dgm:cxn modelId="{9668197D-6512-4C26-9253-32849BA98CAF}" type="presParOf" srcId="{6A979D81-EA0C-43B8-8006-7827455063BC}" destId="{3736E493-FE6E-4164-9090-ECF245FCFB37}" srcOrd="1" destOrd="0" presId="urn:microsoft.com/office/officeart/2005/8/layout/vList5"/>
    <dgm:cxn modelId="{19B76B6B-746F-4066-97AA-EFC039BC2B36}" type="presParOf" srcId="{09AEFB30-0084-4157-86BD-7E549AF41991}" destId="{CB793554-CF3D-4638-98A1-73B949817054}" srcOrd="5" destOrd="0" presId="urn:microsoft.com/office/officeart/2005/8/layout/vList5"/>
    <dgm:cxn modelId="{7FA6448F-F910-444E-8AE3-2CAC6BA75A82}" type="presParOf" srcId="{09AEFB30-0084-4157-86BD-7E549AF41991}" destId="{1303C19D-03AF-4990-A9CB-96EE4291FABC}" srcOrd="6" destOrd="0" presId="urn:microsoft.com/office/officeart/2005/8/layout/vList5"/>
    <dgm:cxn modelId="{DB998723-3D3F-41FD-AD26-82FEE812D3C2}" type="presParOf" srcId="{1303C19D-03AF-4990-A9CB-96EE4291FABC}" destId="{467AD6E2-B73D-4D6A-A7DC-326F642CD205}" srcOrd="0" destOrd="0" presId="urn:microsoft.com/office/officeart/2005/8/layout/vList5"/>
    <dgm:cxn modelId="{1805E848-471D-4078-A063-5BD5891B2668}" type="presParOf" srcId="{1303C19D-03AF-4990-A9CB-96EE4291FABC}" destId="{BD3E9EE2-7453-4E82-B379-63089F341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6D286-424C-4518-B6BD-675305E8277E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3257A6-54BD-4C33-B12B-F9FD0AE0CA12}">
      <dgm:prSet/>
      <dgm:spPr/>
      <dgm:t>
        <a:bodyPr/>
        <a:lstStyle/>
        <a:p>
          <a:pPr rtl="0"/>
          <a:r>
            <a:rPr lang="en-US" dirty="0"/>
            <a:t>Step 1</a:t>
          </a:r>
        </a:p>
      </dgm:t>
    </dgm:pt>
    <dgm:pt modelId="{984FBE42-CC5B-4F3F-9C8B-1F4BECF00BBD}" type="parTrans" cxnId="{C7865D92-0548-4299-AFCD-16BF1E129175}">
      <dgm:prSet/>
      <dgm:spPr/>
      <dgm:t>
        <a:bodyPr/>
        <a:lstStyle/>
        <a:p>
          <a:endParaRPr lang="en-US"/>
        </a:p>
      </dgm:t>
    </dgm:pt>
    <dgm:pt modelId="{DE796E14-AA6D-4542-928A-F9AF81694E42}" type="sibTrans" cxnId="{C7865D92-0548-4299-AFCD-16BF1E129175}">
      <dgm:prSet/>
      <dgm:spPr/>
      <dgm:t>
        <a:bodyPr/>
        <a:lstStyle/>
        <a:p>
          <a:endParaRPr lang="en-US"/>
        </a:p>
      </dgm:t>
    </dgm:pt>
    <dgm:pt modelId="{3D3360ED-E8EB-471B-896D-6A2B7E51DAC9}">
      <dgm:prSet/>
      <dgm:spPr/>
      <dgm:t>
        <a:bodyPr/>
        <a:lstStyle/>
        <a:p>
          <a:pPr rtl="0"/>
          <a:r>
            <a:rPr lang="en-US" dirty="0"/>
            <a:t>Step 2</a:t>
          </a:r>
        </a:p>
      </dgm:t>
    </dgm:pt>
    <dgm:pt modelId="{91E0C9BF-1846-4BF5-AA6D-0F57E28845C8}" type="parTrans" cxnId="{F150034F-F8D5-4985-A837-82833CEAFD9E}">
      <dgm:prSet/>
      <dgm:spPr/>
      <dgm:t>
        <a:bodyPr/>
        <a:lstStyle/>
        <a:p>
          <a:endParaRPr lang="en-US"/>
        </a:p>
      </dgm:t>
    </dgm:pt>
    <dgm:pt modelId="{07DDC7DE-8846-4D11-BFC8-95D9A44AC7CC}" type="sibTrans" cxnId="{F150034F-F8D5-4985-A837-82833CEAFD9E}">
      <dgm:prSet/>
      <dgm:spPr/>
      <dgm:t>
        <a:bodyPr/>
        <a:lstStyle/>
        <a:p>
          <a:endParaRPr lang="en-US"/>
        </a:p>
      </dgm:t>
    </dgm:pt>
    <dgm:pt modelId="{423C6B1F-5BB3-4DFB-80C1-A709B27BB2FA}">
      <dgm:prSet/>
      <dgm:spPr/>
      <dgm:t>
        <a:bodyPr/>
        <a:lstStyle/>
        <a:p>
          <a:pPr rtl="0"/>
          <a:r>
            <a:rPr lang="en-US" dirty="0"/>
            <a:t>Step 3</a:t>
          </a:r>
        </a:p>
      </dgm:t>
    </dgm:pt>
    <dgm:pt modelId="{810AA820-FE1D-4252-B167-736914F9A72C}" type="parTrans" cxnId="{B2363DA6-0156-4DEF-A5BF-3AED8BF0CCBB}">
      <dgm:prSet/>
      <dgm:spPr/>
      <dgm:t>
        <a:bodyPr/>
        <a:lstStyle/>
        <a:p>
          <a:endParaRPr lang="en-US"/>
        </a:p>
      </dgm:t>
    </dgm:pt>
    <dgm:pt modelId="{29E115C8-B0F6-4443-877D-5642F532A882}" type="sibTrans" cxnId="{B2363DA6-0156-4DEF-A5BF-3AED8BF0CCBB}">
      <dgm:prSet/>
      <dgm:spPr/>
      <dgm:t>
        <a:bodyPr/>
        <a:lstStyle/>
        <a:p>
          <a:endParaRPr lang="en-US"/>
        </a:p>
      </dgm:t>
    </dgm:pt>
    <dgm:pt modelId="{B3007FA2-4857-490E-AA9A-D79D00C21ACC}">
      <dgm:prSet/>
      <dgm:spPr/>
      <dgm:t>
        <a:bodyPr/>
        <a:lstStyle/>
        <a:p>
          <a:pPr rtl="0"/>
          <a:r>
            <a:rPr lang="en-US" dirty="0"/>
            <a:t>Step 4</a:t>
          </a:r>
        </a:p>
      </dgm:t>
    </dgm:pt>
    <dgm:pt modelId="{CBFE0677-7DAD-40E9-9FFD-5354AC004840}" type="parTrans" cxnId="{38A565BE-9A35-4C9D-A460-1F7F4929D1E2}">
      <dgm:prSet/>
      <dgm:spPr/>
      <dgm:t>
        <a:bodyPr/>
        <a:lstStyle/>
        <a:p>
          <a:endParaRPr lang="en-US"/>
        </a:p>
      </dgm:t>
    </dgm:pt>
    <dgm:pt modelId="{9D0213ED-C00B-4AA2-A335-C2A4B4A61291}" type="sibTrans" cxnId="{38A565BE-9A35-4C9D-A460-1F7F4929D1E2}">
      <dgm:prSet/>
      <dgm:spPr/>
      <dgm:t>
        <a:bodyPr/>
        <a:lstStyle/>
        <a:p>
          <a:endParaRPr lang="en-US"/>
        </a:p>
      </dgm:t>
    </dgm:pt>
    <dgm:pt modelId="{4C318B41-6C43-40C1-8D19-7EA38CE2BB9A}">
      <dgm:prSet/>
      <dgm:spPr/>
      <dgm:t>
        <a:bodyPr/>
        <a:lstStyle/>
        <a:p>
          <a:pPr rtl="0"/>
          <a:r>
            <a:rPr lang="en-US" dirty="0"/>
            <a:t>Step 4</a:t>
          </a:r>
        </a:p>
      </dgm:t>
    </dgm:pt>
    <dgm:pt modelId="{A8931506-D26F-4551-BE8F-3C8CDE3C9B4C}" type="parTrans" cxnId="{20845973-5368-4396-B2BE-F875BB55DF6F}">
      <dgm:prSet/>
      <dgm:spPr/>
      <dgm:t>
        <a:bodyPr/>
        <a:lstStyle/>
        <a:p>
          <a:endParaRPr lang="en-US"/>
        </a:p>
      </dgm:t>
    </dgm:pt>
    <dgm:pt modelId="{65E3B0C4-25A8-47CF-9DDC-341157F28312}" type="sibTrans" cxnId="{20845973-5368-4396-B2BE-F875BB55DF6F}">
      <dgm:prSet/>
      <dgm:spPr/>
      <dgm:t>
        <a:bodyPr/>
        <a:lstStyle/>
        <a:p>
          <a:endParaRPr lang="en-US"/>
        </a:p>
      </dgm:t>
    </dgm:pt>
    <dgm:pt modelId="{78BE14FD-5A03-4F7D-9927-473613303F20}">
      <dgm:prSet/>
      <dgm:spPr/>
      <dgm:t>
        <a:bodyPr/>
        <a:lstStyle/>
        <a:p>
          <a:pPr rtl="0"/>
          <a:r>
            <a:rPr lang="en-US" dirty="0"/>
            <a:t>Step 5</a:t>
          </a:r>
        </a:p>
      </dgm:t>
    </dgm:pt>
    <dgm:pt modelId="{A0FA91B7-2AFC-4E4C-B4B6-A5CAB70D62B1}" type="parTrans" cxnId="{681ABF12-DCE5-4A1C-B5A3-BE6DB3E20597}">
      <dgm:prSet/>
      <dgm:spPr/>
      <dgm:t>
        <a:bodyPr/>
        <a:lstStyle/>
        <a:p>
          <a:endParaRPr lang="en-US"/>
        </a:p>
      </dgm:t>
    </dgm:pt>
    <dgm:pt modelId="{3B18CDDC-2F3D-4EC9-89D6-73F76195028C}" type="sibTrans" cxnId="{681ABF12-DCE5-4A1C-B5A3-BE6DB3E20597}">
      <dgm:prSet/>
      <dgm:spPr/>
      <dgm:t>
        <a:bodyPr/>
        <a:lstStyle/>
        <a:p>
          <a:endParaRPr lang="en-US"/>
        </a:p>
      </dgm:t>
    </dgm:pt>
    <dgm:pt modelId="{4832D078-2C71-4394-B69F-A79F4B8D8584}">
      <dgm:prSet/>
      <dgm:spPr/>
      <dgm:t>
        <a:bodyPr/>
        <a:lstStyle/>
        <a:p>
          <a:pPr rtl="0"/>
          <a:r>
            <a:rPr lang="en-US" dirty="0"/>
            <a:t>UW issues annual call for proposals. Applications are reviewed by an independent team of volunteers in a 3-step process including adapted Business Model Canvas and interviews. </a:t>
          </a:r>
        </a:p>
      </dgm:t>
    </dgm:pt>
    <dgm:pt modelId="{A578DEA2-CE68-4F54-B326-7EEA3DEDF809}" type="parTrans" cxnId="{B16F5DC0-77D4-410F-ACAA-3970E3BECFE4}">
      <dgm:prSet/>
      <dgm:spPr/>
      <dgm:t>
        <a:bodyPr/>
        <a:lstStyle/>
        <a:p>
          <a:endParaRPr lang="en-US"/>
        </a:p>
      </dgm:t>
    </dgm:pt>
    <dgm:pt modelId="{7631D903-BE5A-4E75-8C6E-EBD17D15C6C2}" type="sibTrans" cxnId="{B16F5DC0-77D4-410F-ACAA-3970E3BECFE4}">
      <dgm:prSet/>
      <dgm:spPr/>
      <dgm:t>
        <a:bodyPr/>
        <a:lstStyle/>
        <a:p>
          <a:endParaRPr lang="en-US"/>
        </a:p>
      </dgm:t>
    </dgm:pt>
    <dgm:pt modelId="{B8B97161-E3F9-4E0A-ABF5-B016CE1EFE95}">
      <dgm:prSet/>
      <dgm:spPr/>
      <dgm:t>
        <a:bodyPr/>
        <a:lstStyle/>
        <a:p>
          <a:pPr rtl="0"/>
          <a:r>
            <a:rPr lang="en-US"/>
            <a:t> </a:t>
          </a:r>
          <a:r>
            <a:rPr lang="en-US" dirty="0"/>
            <a:t>Team of volunteers recommend investments to the United Way board of directors.</a:t>
          </a:r>
        </a:p>
      </dgm:t>
    </dgm:pt>
    <dgm:pt modelId="{A01964A9-21C2-4375-A44D-957973966539}" type="parTrans" cxnId="{C5916FF1-236D-42AA-9D49-25885649DAA4}">
      <dgm:prSet/>
      <dgm:spPr/>
      <dgm:t>
        <a:bodyPr/>
        <a:lstStyle/>
        <a:p>
          <a:endParaRPr lang="en-US"/>
        </a:p>
      </dgm:t>
    </dgm:pt>
    <dgm:pt modelId="{E4F8510F-C16F-411B-B5F6-96027282D3A9}" type="sibTrans" cxnId="{C5916FF1-236D-42AA-9D49-25885649DAA4}">
      <dgm:prSet/>
      <dgm:spPr/>
      <dgm:t>
        <a:bodyPr/>
        <a:lstStyle/>
        <a:p>
          <a:endParaRPr lang="en-US"/>
        </a:p>
      </dgm:t>
    </dgm:pt>
    <dgm:pt modelId="{83B743F3-A20B-4F89-9A46-DFD4CF7D39E1}">
      <dgm:prSet/>
      <dgm:spPr/>
      <dgm:t>
        <a:bodyPr/>
        <a:lstStyle/>
        <a:p>
          <a:pPr rtl="0"/>
          <a:r>
            <a:rPr lang="en-US" dirty="0"/>
            <a:t>UW conducts an organizational assessment to identify strengths and opportunities for development with each successful non-profit and signs a contract that sets targeted outcomes.</a:t>
          </a:r>
        </a:p>
      </dgm:t>
    </dgm:pt>
    <dgm:pt modelId="{FFCA8BAD-09A0-43F6-81B7-7EB2742D8B0C}" type="parTrans" cxnId="{91617EDF-DD1F-4813-A87C-5ED9BB5B2927}">
      <dgm:prSet/>
      <dgm:spPr/>
      <dgm:t>
        <a:bodyPr/>
        <a:lstStyle/>
        <a:p>
          <a:endParaRPr lang="en-US"/>
        </a:p>
      </dgm:t>
    </dgm:pt>
    <dgm:pt modelId="{DAA30E64-3908-4D4A-9C34-AEEA850CF5EA}" type="sibTrans" cxnId="{91617EDF-DD1F-4813-A87C-5ED9BB5B2927}">
      <dgm:prSet/>
      <dgm:spPr/>
      <dgm:t>
        <a:bodyPr/>
        <a:lstStyle/>
        <a:p>
          <a:endParaRPr lang="en-US"/>
        </a:p>
      </dgm:t>
    </dgm:pt>
    <dgm:pt modelId="{50BB5F3F-5AF9-4172-8089-D41406E513E2}">
      <dgm:prSet/>
      <dgm:spPr/>
      <dgm:t>
        <a:bodyPr/>
        <a:lstStyle/>
        <a:p>
          <a:pPr rtl="0"/>
          <a:r>
            <a:rPr lang="en-US" dirty="0"/>
            <a:t>$1M pledge participants select where to direct their investments from a subset of vetted projects with targeted outcomes.</a:t>
          </a:r>
        </a:p>
      </dgm:t>
    </dgm:pt>
    <dgm:pt modelId="{76435B8E-ECBF-4A2E-A4EF-EA4CEBF95532}" type="parTrans" cxnId="{18232848-16B7-447F-B9CC-D47383C55AFF}">
      <dgm:prSet/>
      <dgm:spPr/>
      <dgm:t>
        <a:bodyPr/>
        <a:lstStyle/>
        <a:p>
          <a:endParaRPr lang="en-US"/>
        </a:p>
      </dgm:t>
    </dgm:pt>
    <dgm:pt modelId="{912FDDFB-A366-4E3E-A890-51C9C8C25D8C}" type="sibTrans" cxnId="{18232848-16B7-447F-B9CC-D47383C55AFF}">
      <dgm:prSet/>
      <dgm:spPr/>
      <dgm:t>
        <a:bodyPr/>
        <a:lstStyle/>
        <a:p>
          <a:endParaRPr lang="en-US"/>
        </a:p>
      </dgm:t>
    </dgm:pt>
    <dgm:pt modelId="{4621C825-B164-4025-8196-5485BE354883}">
      <dgm:prSet/>
      <dgm:spPr/>
      <dgm:t>
        <a:bodyPr/>
        <a:lstStyle/>
        <a:p>
          <a:pPr rtl="0"/>
          <a:r>
            <a:rPr lang="en-US" dirty="0"/>
            <a:t>UW protects investments by providing guidance and development opportunities to each of these projects. </a:t>
          </a:r>
        </a:p>
      </dgm:t>
    </dgm:pt>
    <dgm:pt modelId="{1E931AF4-73F0-4D1C-8FDF-8626BEC6E76B}" type="parTrans" cxnId="{87CB3A76-6E41-445C-90CC-DE6012F1FB13}">
      <dgm:prSet/>
      <dgm:spPr/>
      <dgm:t>
        <a:bodyPr/>
        <a:lstStyle/>
        <a:p>
          <a:endParaRPr lang="en-US"/>
        </a:p>
      </dgm:t>
    </dgm:pt>
    <dgm:pt modelId="{84141E64-82FB-4C36-A94F-A545EC533006}" type="sibTrans" cxnId="{87CB3A76-6E41-445C-90CC-DE6012F1FB13}">
      <dgm:prSet/>
      <dgm:spPr/>
      <dgm:t>
        <a:bodyPr/>
        <a:lstStyle/>
        <a:p>
          <a:endParaRPr lang="en-US"/>
        </a:p>
      </dgm:t>
    </dgm:pt>
    <dgm:pt modelId="{9110FA9F-5B55-44CB-96FF-79A24D577DD4}">
      <dgm:prSet/>
      <dgm:spPr/>
      <dgm:t>
        <a:bodyPr/>
        <a:lstStyle/>
        <a:p>
          <a:pPr rtl="0"/>
          <a:r>
            <a:rPr lang="en-US" dirty="0"/>
            <a:t>Funded partners provide 6 and 12 month progress reports to UW and UW shares with $1M pledge participants.</a:t>
          </a:r>
        </a:p>
      </dgm:t>
    </dgm:pt>
    <dgm:pt modelId="{72A8FCED-853D-4760-8812-74ED32FE1018}" type="parTrans" cxnId="{90EEDF01-E3C8-48F0-879C-1D9E5503E6E3}">
      <dgm:prSet/>
      <dgm:spPr/>
      <dgm:t>
        <a:bodyPr/>
        <a:lstStyle/>
        <a:p>
          <a:endParaRPr lang="en-US"/>
        </a:p>
      </dgm:t>
    </dgm:pt>
    <dgm:pt modelId="{94A71ABB-FB6D-45A9-BC14-AC68F28C0715}" type="sibTrans" cxnId="{90EEDF01-E3C8-48F0-879C-1D9E5503E6E3}">
      <dgm:prSet/>
      <dgm:spPr/>
      <dgm:t>
        <a:bodyPr/>
        <a:lstStyle/>
        <a:p>
          <a:endParaRPr lang="en-US"/>
        </a:p>
      </dgm:t>
    </dgm:pt>
    <dgm:pt modelId="{1463FD11-F957-4A6D-876E-95000D4F727C}" type="pres">
      <dgm:prSet presAssocID="{FE06D286-424C-4518-B6BD-675305E8277E}" presName="theList" presStyleCnt="0">
        <dgm:presLayoutVars>
          <dgm:dir/>
          <dgm:animLvl val="lvl"/>
          <dgm:resizeHandles val="exact"/>
        </dgm:presLayoutVars>
      </dgm:prSet>
      <dgm:spPr/>
    </dgm:pt>
    <dgm:pt modelId="{7780A3B2-3186-4EF2-B2CA-2EE31D886787}" type="pres">
      <dgm:prSet presAssocID="{0D3257A6-54BD-4C33-B12B-F9FD0AE0CA12}" presName="compNode" presStyleCnt="0"/>
      <dgm:spPr/>
    </dgm:pt>
    <dgm:pt modelId="{CAE1551B-8A44-4C5A-A1AE-3C20C54817E3}" type="pres">
      <dgm:prSet presAssocID="{0D3257A6-54BD-4C33-B12B-F9FD0AE0CA12}" presName="aNode" presStyleLbl="bgShp" presStyleIdx="0" presStyleCnt="6"/>
      <dgm:spPr/>
    </dgm:pt>
    <dgm:pt modelId="{5BC40F09-DBA5-4FCD-9058-6B2945FE0A71}" type="pres">
      <dgm:prSet presAssocID="{0D3257A6-54BD-4C33-B12B-F9FD0AE0CA12}" presName="textNode" presStyleLbl="bgShp" presStyleIdx="0" presStyleCnt="6"/>
      <dgm:spPr/>
    </dgm:pt>
    <dgm:pt modelId="{28C69EF7-C884-4ECF-85C4-A726C819D155}" type="pres">
      <dgm:prSet presAssocID="{0D3257A6-54BD-4C33-B12B-F9FD0AE0CA12}" presName="compChildNode" presStyleCnt="0"/>
      <dgm:spPr/>
    </dgm:pt>
    <dgm:pt modelId="{8C07F9BA-1081-446E-9576-726813A98B5C}" type="pres">
      <dgm:prSet presAssocID="{0D3257A6-54BD-4C33-B12B-F9FD0AE0CA12}" presName="theInnerList" presStyleCnt="0"/>
      <dgm:spPr/>
    </dgm:pt>
    <dgm:pt modelId="{55A9C6CB-A02D-4E55-8F76-B06D5639264B}" type="pres">
      <dgm:prSet presAssocID="{4832D078-2C71-4394-B69F-A79F4B8D8584}" presName="childNode" presStyleLbl="node1" presStyleIdx="0" presStyleCnt="6" custScaleX="118976" custScaleY="106692">
        <dgm:presLayoutVars>
          <dgm:bulletEnabled val="1"/>
        </dgm:presLayoutVars>
      </dgm:prSet>
      <dgm:spPr/>
    </dgm:pt>
    <dgm:pt modelId="{E69B5039-2F34-44EE-9E1E-4017A437C3FB}" type="pres">
      <dgm:prSet presAssocID="{0D3257A6-54BD-4C33-B12B-F9FD0AE0CA12}" presName="aSpace" presStyleCnt="0"/>
      <dgm:spPr/>
    </dgm:pt>
    <dgm:pt modelId="{C3CEB362-55D1-49FA-8FE5-4A70AAB49110}" type="pres">
      <dgm:prSet presAssocID="{3D3360ED-E8EB-471B-896D-6A2B7E51DAC9}" presName="compNode" presStyleCnt="0"/>
      <dgm:spPr/>
    </dgm:pt>
    <dgm:pt modelId="{8B8E08E0-E561-456F-AFF1-A05927FD4DC5}" type="pres">
      <dgm:prSet presAssocID="{3D3360ED-E8EB-471B-896D-6A2B7E51DAC9}" presName="aNode" presStyleLbl="bgShp" presStyleIdx="1" presStyleCnt="6"/>
      <dgm:spPr/>
    </dgm:pt>
    <dgm:pt modelId="{AA325F51-D461-4386-ABDB-5F6BEF4E571A}" type="pres">
      <dgm:prSet presAssocID="{3D3360ED-E8EB-471B-896D-6A2B7E51DAC9}" presName="textNode" presStyleLbl="bgShp" presStyleIdx="1" presStyleCnt="6"/>
      <dgm:spPr/>
    </dgm:pt>
    <dgm:pt modelId="{C37961AD-03BC-400F-81F2-36BE827B9254}" type="pres">
      <dgm:prSet presAssocID="{3D3360ED-E8EB-471B-896D-6A2B7E51DAC9}" presName="compChildNode" presStyleCnt="0"/>
      <dgm:spPr/>
    </dgm:pt>
    <dgm:pt modelId="{F26575AC-CC98-4963-B508-013CC4EA3EA3}" type="pres">
      <dgm:prSet presAssocID="{3D3360ED-E8EB-471B-896D-6A2B7E51DAC9}" presName="theInnerList" presStyleCnt="0"/>
      <dgm:spPr/>
    </dgm:pt>
    <dgm:pt modelId="{BA49DBB4-8ED7-49EB-83FA-CA9191CE6591}" type="pres">
      <dgm:prSet presAssocID="{B8B97161-E3F9-4E0A-ABF5-B016CE1EFE95}" presName="childNode" presStyleLbl="node1" presStyleIdx="1" presStyleCnt="6" custScaleX="118477" custScaleY="96135">
        <dgm:presLayoutVars>
          <dgm:bulletEnabled val="1"/>
        </dgm:presLayoutVars>
      </dgm:prSet>
      <dgm:spPr/>
    </dgm:pt>
    <dgm:pt modelId="{3B8AB343-7093-4752-8775-EDDCA87271A9}" type="pres">
      <dgm:prSet presAssocID="{3D3360ED-E8EB-471B-896D-6A2B7E51DAC9}" presName="aSpace" presStyleCnt="0"/>
      <dgm:spPr/>
    </dgm:pt>
    <dgm:pt modelId="{7AF2EF26-1D81-40F1-A7C9-99B3606405CE}" type="pres">
      <dgm:prSet presAssocID="{423C6B1F-5BB3-4DFB-80C1-A709B27BB2FA}" presName="compNode" presStyleCnt="0"/>
      <dgm:spPr/>
    </dgm:pt>
    <dgm:pt modelId="{E880A4BD-61EF-4E81-876F-E764CBAEC3DA}" type="pres">
      <dgm:prSet presAssocID="{423C6B1F-5BB3-4DFB-80C1-A709B27BB2FA}" presName="aNode" presStyleLbl="bgShp" presStyleIdx="2" presStyleCnt="6"/>
      <dgm:spPr/>
    </dgm:pt>
    <dgm:pt modelId="{D57F0941-0CD3-4295-A8F5-D82D1D7F6D13}" type="pres">
      <dgm:prSet presAssocID="{423C6B1F-5BB3-4DFB-80C1-A709B27BB2FA}" presName="textNode" presStyleLbl="bgShp" presStyleIdx="2" presStyleCnt="6"/>
      <dgm:spPr/>
    </dgm:pt>
    <dgm:pt modelId="{2691CF9C-0660-45AE-89BB-A279C0D5ACD4}" type="pres">
      <dgm:prSet presAssocID="{423C6B1F-5BB3-4DFB-80C1-A709B27BB2FA}" presName="compChildNode" presStyleCnt="0"/>
      <dgm:spPr/>
    </dgm:pt>
    <dgm:pt modelId="{D9A4D842-EC3B-438A-969E-478115855353}" type="pres">
      <dgm:prSet presAssocID="{423C6B1F-5BB3-4DFB-80C1-A709B27BB2FA}" presName="theInnerList" presStyleCnt="0"/>
      <dgm:spPr/>
    </dgm:pt>
    <dgm:pt modelId="{1BE151C9-CA42-4DB2-AA4C-1FA1B9C7F2AA}" type="pres">
      <dgm:prSet presAssocID="{83B743F3-A20B-4F89-9A46-DFD4CF7D39E1}" presName="childNode" presStyleLbl="node1" presStyleIdx="2" presStyleCnt="6" custScaleX="118901" custScaleY="119561">
        <dgm:presLayoutVars>
          <dgm:bulletEnabled val="1"/>
        </dgm:presLayoutVars>
      </dgm:prSet>
      <dgm:spPr/>
    </dgm:pt>
    <dgm:pt modelId="{1869BFAA-B4CA-4D1E-AD57-2BBB537D65C8}" type="pres">
      <dgm:prSet presAssocID="{423C6B1F-5BB3-4DFB-80C1-A709B27BB2FA}" presName="aSpace" presStyleCnt="0"/>
      <dgm:spPr/>
    </dgm:pt>
    <dgm:pt modelId="{CD06D61E-6D44-4AED-9F60-E7435F0C6F70}" type="pres">
      <dgm:prSet presAssocID="{B3007FA2-4857-490E-AA9A-D79D00C21ACC}" presName="compNode" presStyleCnt="0"/>
      <dgm:spPr/>
    </dgm:pt>
    <dgm:pt modelId="{C898644B-AF6A-4CDE-83AD-794AA2212CB8}" type="pres">
      <dgm:prSet presAssocID="{B3007FA2-4857-490E-AA9A-D79D00C21ACC}" presName="aNode" presStyleLbl="bgShp" presStyleIdx="3" presStyleCnt="6"/>
      <dgm:spPr/>
    </dgm:pt>
    <dgm:pt modelId="{C02C39F1-EE55-4AD3-91FB-7D2E8F9AB10C}" type="pres">
      <dgm:prSet presAssocID="{B3007FA2-4857-490E-AA9A-D79D00C21ACC}" presName="textNode" presStyleLbl="bgShp" presStyleIdx="3" presStyleCnt="6"/>
      <dgm:spPr/>
    </dgm:pt>
    <dgm:pt modelId="{16B28FDB-9335-4C9B-A0D8-63C0CC8B09AF}" type="pres">
      <dgm:prSet presAssocID="{B3007FA2-4857-490E-AA9A-D79D00C21ACC}" presName="compChildNode" presStyleCnt="0"/>
      <dgm:spPr/>
    </dgm:pt>
    <dgm:pt modelId="{4C706585-86C7-4945-870B-20058CEF49F7}" type="pres">
      <dgm:prSet presAssocID="{B3007FA2-4857-490E-AA9A-D79D00C21ACC}" presName="theInnerList" presStyleCnt="0"/>
      <dgm:spPr/>
    </dgm:pt>
    <dgm:pt modelId="{E7B7A1A0-F3F6-4E4B-A288-99ADB2F0ED08}" type="pres">
      <dgm:prSet presAssocID="{50BB5F3F-5AF9-4172-8089-D41406E513E2}" presName="childNode" presStyleLbl="node1" presStyleIdx="3" presStyleCnt="6" custScaleX="117711">
        <dgm:presLayoutVars>
          <dgm:bulletEnabled val="1"/>
        </dgm:presLayoutVars>
      </dgm:prSet>
      <dgm:spPr/>
    </dgm:pt>
    <dgm:pt modelId="{336FBBF8-2296-40FD-B09C-4AEC8D830333}" type="pres">
      <dgm:prSet presAssocID="{B3007FA2-4857-490E-AA9A-D79D00C21ACC}" presName="aSpace" presStyleCnt="0"/>
      <dgm:spPr/>
    </dgm:pt>
    <dgm:pt modelId="{7E35CCDB-7005-4798-82E9-449F09D3F864}" type="pres">
      <dgm:prSet presAssocID="{4C318B41-6C43-40C1-8D19-7EA38CE2BB9A}" presName="compNode" presStyleCnt="0"/>
      <dgm:spPr/>
    </dgm:pt>
    <dgm:pt modelId="{A4C1FEF0-DB53-4CB5-BF3B-B485A3EA093A}" type="pres">
      <dgm:prSet presAssocID="{4C318B41-6C43-40C1-8D19-7EA38CE2BB9A}" presName="aNode" presStyleLbl="bgShp" presStyleIdx="4" presStyleCnt="6"/>
      <dgm:spPr/>
    </dgm:pt>
    <dgm:pt modelId="{F0AB603D-5C4B-43F4-B292-56C94A468C75}" type="pres">
      <dgm:prSet presAssocID="{4C318B41-6C43-40C1-8D19-7EA38CE2BB9A}" presName="textNode" presStyleLbl="bgShp" presStyleIdx="4" presStyleCnt="6"/>
      <dgm:spPr/>
    </dgm:pt>
    <dgm:pt modelId="{C1CB51D0-4B52-4338-8ACE-0C34BA5B13C4}" type="pres">
      <dgm:prSet presAssocID="{4C318B41-6C43-40C1-8D19-7EA38CE2BB9A}" presName="compChildNode" presStyleCnt="0"/>
      <dgm:spPr/>
    </dgm:pt>
    <dgm:pt modelId="{D89905E1-8DFD-4589-B310-C14EDAFA5389}" type="pres">
      <dgm:prSet presAssocID="{4C318B41-6C43-40C1-8D19-7EA38CE2BB9A}" presName="theInnerList" presStyleCnt="0"/>
      <dgm:spPr/>
    </dgm:pt>
    <dgm:pt modelId="{7F467FBC-1A64-474B-AED4-0F547FD5F684}" type="pres">
      <dgm:prSet presAssocID="{4621C825-B164-4025-8196-5485BE354883}" presName="childNode" presStyleLbl="node1" presStyleIdx="4" presStyleCnt="6" custScaleX="116855">
        <dgm:presLayoutVars>
          <dgm:bulletEnabled val="1"/>
        </dgm:presLayoutVars>
      </dgm:prSet>
      <dgm:spPr/>
    </dgm:pt>
    <dgm:pt modelId="{ECE5F139-153E-4861-AD06-6A0EC5D21039}" type="pres">
      <dgm:prSet presAssocID="{4C318B41-6C43-40C1-8D19-7EA38CE2BB9A}" presName="aSpace" presStyleCnt="0"/>
      <dgm:spPr/>
    </dgm:pt>
    <dgm:pt modelId="{3F80AA7F-F507-493D-82EB-C1179BC18692}" type="pres">
      <dgm:prSet presAssocID="{78BE14FD-5A03-4F7D-9927-473613303F20}" presName="compNode" presStyleCnt="0"/>
      <dgm:spPr/>
    </dgm:pt>
    <dgm:pt modelId="{06F3DD41-89AC-4996-8C95-E6813EC94328}" type="pres">
      <dgm:prSet presAssocID="{78BE14FD-5A03-4F7D-9927-473613303F20}" presName="aNode" presStyleLbl="bgShp" presStyleIdx="5" presStyleCnt="6"/>
      <dgm:spPr/>
    </dgm:pt>
    <dgm:pt modelId="{A319F514-410E-4437-9B7E-20A34C2B4A6A}" type="pres">
      <dgm:prSet presAssocID="{78BE14FD-5A03-4F7D-9927-473613303F20}" presName="textNode" presStyleLbl="bgShp" presStyleIdx="5" presStyleCnt="6"/>
      <dgm:spPr/>
    </dgm:pt>
    <dgm:pt modelId="{518BAD99-D45E-4C9B-9759-F6EC6C785BB8}" type="pres">
      <dgm:prSet presAssocID="{78BE14FD-5A03-4F7D-9927-473613303F20}" presName="compChildNode" presStyleCnt="0"/>
      <dgm:spPr/>
    </dgm:pt>
    <dgm:pt modelId="{6A9CABA2-5088-40B6-9D59-B9B7DFF72D16}" type="pres">
      <dgm:prSet presAssocID="{78BE14FD-5A03-4F7D-9927-473613303F20}" presName="theInnerList" presStyleCnt="0"/>
      <dgm:spPr/>
    </dgm:pt>
    <dgm:pt modelId="{9D0EB4E4-0B23-4BAC-B97F-F2041F0AA90A}" type="pres">
      <dgm:prSet presAssocID="{9110FA9F-5B55-44CB-96FF-79A24D577DD4}" presName="childNode" presStyleLbl="node1" presStyleIdx="5" presStyleCnt="6" custScaleX="117786">
        <dgm:presLayoutVars>
          <dgm:bulletEnabled val="1"/>
        </dgm:presLayoutVars>
      </dgm:prSet>
      <dgm:spPr/>
    </dgm:pt>
  </dgm:ptLst>
  <dgm:cxnLst>
    <dgm:cxn modelId="{90EEDF01-E3C8-48F0-879C-1D9E5503E6E3}" srcId="{78BE14FD-5A03-4F7D-9927-473613303F20}" destId="{9110FA9F-5B55-44CB-96FF-79A24D577DD4}" srcOrd="0" destOrd="0" parTransId="{72A8FCED-853D-4760-8812-74ED32FE1018}" sibTransId="{94A71ABB-FB6D-45A9-BC14-AC68F28C0715}"/>
    <dgm:cxn modelId="{681ABF12-DCE5-4A1C-B5A3-BE6DB3E20597}" srcId="{FE06D286-424C-4518-B6BD-675305E8277E}" destId="{78BE14FD-5A03-4F7D-9927-473613303F20}" srcOrd="5" destOrd="0" parTransId="{A0FA91B7-2AFC-4E4C-B4B6-A5CAB70D62B1}" sibTransId="{3B18CDDC-2F3D-4EC9-89D6-73F76195028C}"/>
    <dgm:cxn modelId="{AB266519-ACA9-2243-8F16-6E98002E9A8B}" type="presOf" srcId="{4C318B41-6C43-40C1-8D19-7EA38CE2BB9A}" destId="{F0AB603D-5C4B-43F4-B292-56C94A468C75}" srcOrd="1" destOrd="0" presId="urn:microsoft.com/office/officeart/2005/8/layout/lProcess2"/>
    <dgm:cxn modelId="{26E6C72E-207C-3C46-9C44-92A9A3D88833}" type="presOf" srcId="{423C6B1F-5BB3-4DFB-80C1-A709B27BB2FA}" destId="{D57F0941-0CD3-4295-A8F5-D82D1D7F6D13}" srcOrd="1" destOrd="0" presId="urn:microsoft.com/office/officeart/2005/8/layout/lProcess2"/>
    <dgm:cxn modelId="{73C21365-117A-2B47-9785-BCDFCC80A4BA}" type="presOf" srcId="{78BE14FD-5A03-4F7D-9927-473613303F20}" destId="{A319F514-410E-4437-9B7E-20A34C2B4A6A}" srcOrd="1" destOrd="0" presId="urn:microsoft.com/office/officeart/2005/8/layout/lProcess2"/>
    <dgm:cxn modelId="{18232848-16B7-447F-B9CC-D47383C55AFF}" srcId="{B3007FA2-4857-490E-AA9A-D79D00C21ACC}" destId="{50BB5F3F-5AF9-4172-8089-D41406E513E2}" srcOrd="0" destOrd="0" parTransId="{76435B8E-ECBF-4A2E-A4EF-EA4CEBF95532}" sibTransId="{912FDDFB-A366-4E3E-A890-51C9C8C25D8C}"/>
    <dgm:cxn modelId="{02965148-08A2-334D-BA97-FBF0740F1190}" type="presOf" srcId="{83B743F3-A20B-4F89-9A46-DFD4CF7D39E1}" destId="{1BE151C9-CA42-4DB2-AA4C-1FA1B9C7F2AA}" srcOrd="0" destOrd="0" presId="urn:microsoft.com/office/officeart/2005/8/layout/lProcess2"/>
    <dgm:cxn modelId="{3249DE48-C0C3-D540-8A1D-F10FB55150AE}" type="presOf" srcId="{78BE14FD-5A03-4F7D-9927-473613303F20}" destId="{06F3DD41-89AC-4996-8C95-E6813EC94328}" srcOrd="0" destOrd="0" presId="urn:microsoft.com/office/officeart/2005/8/layout/lProcess2"/>
    <dgm:cxn modelId="{03FC3D4A-BA64-9E4C-9983-CBC1013DC0D5}" type="presOf" srcId="{423C6B1F-5BB3-4DFB-80C1-A709B27BB2FA}" destId="{E880A4BD-61EF-4E81-876F-E764CBAEC3DA}" srcOrd="0" destOrd="0" presId="urn:microsoft.com/office/officeart/2005/8/layout/lProcess2"/>
    <dgm:cxn modelId="{5364776B-919E-C54B-A21B-F5833C915F96}" type="presOf" srcId="{B3007FA2-4857-490E-AA9A-D79D00C21ACC}" destId="{C898644B-AF6A-4CDE-83AD-794AA2212CB8}" srcOrd="0" destOrd="0" presId="urn:microsoft.com/office/officeart/2005/8/layout/lProcess2"/>
    <dgm:cxn modelId="{AD4E606E-8490-2A47-9C13-7195888154E9}" type="presOf" srcId="{FE06D286-424C-4518-B6BD-675305E8277E}" destId="{1463FD11-F957-4A6D-876E-95000D4F727C}" srcOrd="0" destOrd="0" presId="urn:microsoft.com/office/officeart/2005/8/layout/lProcess2"/>
    <dgm:cxn modelId="{F150034F-F8D5-4985-A837-82833CEAFD9E}" srcId="{FE06D286-424C-4518-B6BD-675305E8277E}" destId="{3D3360ED-E8EB-471B-896D-6A2B7E51DAC9}" srcOrd="1" destOrd="0" parTransId="{91E0C9BF-1846-4BF5-AA6D-0F57E28845C8}" sibTransId="{07DDC7DE-8846-4D11-BFC8-95D9A44AC7CC}"/>
    <dgm:cxn modelId="{20845973-5368-4396-B2BE-F875BB55DF6F}" srcId="{FE06D286-424C-4518-B6BD-675305E8277E}" destId="{4C318B41-6C43-40C1-8D19-7EA38CE2BB9A}" srcOrd="4" destOrd="0" parTransId="{A8931506-D26F-4551-BE8F-3C8CDE3C9B4C}" sibTransId="{65E3B0C4-25A8-47CF-9DDC-341157F28312}"/>
    <dgm:cxn modelId="{87CB3A76-6E41-445C-90CC-DE6012F1FB13}" srcId="{4C318B41-6C43-40C1-8D19-7EA38CE2BB9A}" destId="{4621C825-B164-4025-8196-5485BE354883}" srcOrd="0" destOrd="0" parTransId="{1E931AF4-73F0-4D1C-8FDF-8626BEC6E76B}" sibTransId="{84141E64-82FB-4C36-A94F-A545EC533006}"/>
    <dgm:cxn modelId="{DF9CE98B-6BD5-C042-8DDF-B34CDF117951}" type="presOf" srcId="{4C318B41-6C43-40C1-8D19-7EA38CE2BB9A}" destId="{A4C1FEF0-DB53-4CB5-BF3B-B485A3EA093A}" srcOrd="0" destOrd="0" presId="urn:microsoft.com/office/officeart/2005/8/layout/lProcess2"/>
    <dgm:cxn modelId="{C7865D92-0548-4299-AFCD-16BF1E129175}" srcId="{FE06D286-424C-4518-B6BD-675305E8277E}" destId="{0D3257A6-54BD-4C33-B12B-F9FD0AE0CA12}" srcOrd="0" destOrd="0" parTransId="{984FBE42-CC5B-4F3F-9C8B-1F4BECF00BBD}" sibTransId="{DE796E14-AA6D-4542-928A-F9AF81694E42}"/>
    <dgm:cxn modelId="{5112499A-EB13-D84C-B8A0-2B12332A9219}" type="presOf" srcId="{3D3360ED-E8EB-471B-896D-6A2B7E51DAC9}" destId="{AA325F51-D461-4386-ABDB-5F6BEF4E571A}" srcOrd="1" destOrd="0" presId="urn:microsoft.com/office/officeart/2005/8/layout/lProcess2"/>
    <dgm:cxn modelId="{B2363DA6-0156-4DEF-A5BF-3AED8BF0CCBB}" srcId="{FE06D286-424C-4518-B6BD-675305E8277E}" destId="{423C6B1F-5BB3-4DFB-80C1-A709B27BB2FA}" srcOrd="2" destOrd="0" parTransId="{810AA820-FE1D-4252-B167-736914F9A72C}" sibTransId="{29E115C8-B0F6-4443-877D-5642F532A882}"/>
    <dgm:cxn modelId="{C76C14A9-14E8-4944-8DDF-EEDD657338B4}" type="presOf" srcId="{3D3360ED-E8EB-471B-896D-6A2B7E51DAC9}" destId="{8B8E08E0-E561-456F-AFF1-A05927FD4DC5}" srcOrd="0" destOrd="0" presId="urn:microsoft.com/office/officeart/2005/8/layout/lProcess2"/>
    <dgm:cxn modelId="{7400CAAB-2771-2743-B057-EE6C205C27DB}" type="presOf" srcId="{B8B97161-E3F9-4E0A-ABF5-B016CE1EFE95}" destId="{BA49DBB4-8ED7-49EB-83FA-CA9191CE6591}" srcOrd="0" destOrd="0" presId="urn:microsoft.com/office/officeart/2005/8/layout/lProcess2"/>
    <dgm:cxn modelId="{2F009BB9-9A00-8A41-A360-2FE1066E8457}" type="presOf" srcId="{0D3257A6-54BD-4C33-B12B-F9FD0AE0CA12}" destId="{5BC40F09-DBA5-4FCD-9058-6B2945FE0A71}" srcOrd="1" destOrd="0" presId="urn:microsoft.com/office/officeart/2005/8/layout/lProcess2"/>
    <dgm:cxn modelId="{38A565BE-9A35-4C9D-A460-1F7F4929D1E2}" srcId="{FE06D286-424C-4518-B6BD-675305E8277E}" destId="{B3007FA2-4857-490E-AA9A-D79D00C21ACC}" srcOrd="3" destOrd="0" parTransId="{CBFE0677-7DAD-40E9-9FFD-5354AC004840}" sibTransId="{9D0213ED-C00B-4AA2-A335-C2A4B4A61291}"/>
    <dgm:cxn modelId="{91833AC0-A489-D343-AEEB-0198182E5DF8}" type="presOf" srcId="{0D3257A6-54BD-4C33-B12B-F9FD0AE0CA12}" destId="{CAE1551B-8A44-4C5A-A1AE-3C20C54817E3}" srcOrd="0" destOrd="0" presId="urn:microsoft.com/office/officeart/2005/8/layout/lProcess2"/>
    <dgm:cxn modelId="{B16F5DC0-77D4-410F-ACAA-3970E3BECFE4}" srcId="{0D3257A6-54BD-4C33-B12B-F9FD0AE0CA12}" destId="{4832D078-2C71-4394-B69F-A79F4B8D8584}" srcOrd="0" destOrd="0" parTransId="{A578DEA2-CE68-4F54-B326-7EEA3DEDF809}" sibTransId="{7631D903-BE5A-4E75-8C6E-EBD17D15C6C2}"/>
    <dgm:cxn modelId="{173617C8-837B-5844-A005-C315BD5234C2}" type="presOf" srcId="{4621C825-B164-4025-8196-5485BE354883}" destId="{7F467FBC-1A64-474B-AED4-0F547FD5F684}" srcOrd="0" destOrd="0" presId="urn:microsoft.com/office/officeart/2005/8/layout/lProcess2"/>
    <dgm:cxn modelId="{752163CF-21A0-CD40-8693-0D189F15F394}" type="presOf" srcId="{B3007FA2-4857-490E-AA9A-D79D00C21ACC}" destId="{C02C39F1-EE55-4AD3-91FB-7D2E8F9AB10C}" srcOrd="1" destOrd="0" presId="urn:microsoft.com/office/officeart/2005/8/layout/lProcess2"/>
    <dgm:cxn modelId="{C2D0C5D7-2B12-6342-97BD-1362DB936656}" type="presOf" srcId="{50BB5F3F-5AF9-4172-8089-D41406E513E2}" destId="{E7B7A1A0-F3F6-4E4B-A288-99ADB2F0ED08}" srcOrd="0" destOrd="0" presId="urn:microsoft.com/office/officeart/2005/8/layout/lProcess2"/>
    <dgm:cxn modelId="{313010D9-4F65-FD41-84EA-F322F511383D}" type="presOf" srcId="{9110FA9F-5B55-44CB-96FF-79A24D577DD4}" destId="{9D0EB4E4-0B23-4BAC-B97F-F2041F0AA90A}" srcOrd="0" destOrd="0" presId="urn:microsoft.com/office/officeart/2005/8/layout/lProcess2"/>
    <dgm:cxn modelId="{91617EDF-DD1F-4813-A87C-5ED9BB5B2927}" srcId="{423C6B1F-5BB3-4DFB-80C1-A709B27BB2FA}" destId="{83B743F3-A20B-4F89-9A46-DFD4CF7D39E1}" srcOrd="0" destOrd="0" parTransId="{FFCA8BAD-09A0-43F6-81B7-7EB2742D8B0C}" sibTransId="{DAA30E64-3908-4D4A-9C34-AEEA850CF5EA}"/>
    <dgm:cxn modelId="{C5916FF1-236D-42AA-9D49-25885649DAA4}" srcId="{3D3360ED-E8EB-471B-896D-6A2B7E51DAC9}" destId="{B8B97161-E3F9-4E0A-ABF5-B016CE1EFE95}" srcOrd="0" destOrd="0" parTransId="{A01964A9-21C2-4375-A44D-957973966539}" sibTransId="{E4F8510F-C16F-411B-B5F6-96027282D3A9}"/>
    <dgm:cxn modelId="{E05392F4-33AF-8048-AFA1-1B470056EBEF}" type="presOf" srcId="{4832D078-2C71-4394-B69F-A79F4B8D8584}" destId="{55A9C6CB-A02D-4E55-8F76-B06D5639264B}" srcOrd="0" destOrd="0" presId="urn:microsoft.com/office/officeart/2005/8/layout/lProcess2"/>
    <dgm:cxn modelId="{9FD6C016-6200-7745-9C71-A4FE84CC04DB}" type="presParOf" srcId="{1463FD11-F957-4A6D-876E-95000D4F727C}" destId="{7780A3B2-3186-4EF2-B2CA-2EE31D886787}" srcOrd="0" destOrd="0" presId="urn:microsoft.com/office/officeart/2005/8/layout/lProcess2"/>
    <dgm:cxn modelId="{4D9B9BED-5DDD-2343-BB39-F0A8312182BB}" type="presParOf" srcId="{7780A3B2-3186-4EF2-B2CA-2EE31D886787}" destId="{CAE1551B-8A44-4C5A-A1AE-3C20C54817E3}" srcOrd="0" destOrd="0" presId="urn:microsoft.com/office/officeart/2005/8/layout/lProcess2"/>
    <dgm:cxn modelId="{F0439D63-7A4F-364D-9BBF-3D0DF4FE8EA1}" type="presParOf" srcId="{7780A3B2-3186-4EF2-B2CA-2EE31D886787}" destId="{5BC40F09-DBA5-4FCD-9058-6B2945FE0A71}" srcOrd="1" destOrd="0" presId="urn:microsoft.com/office/officeart/2005/8/layout/lProcess2"/>
    <dgm:cxn modelId="{E5F08EE0-DD1A-2447-8B0E-7D5FD53E1F41}" type="presParOf" srcId="{7780A3B2-3186-4EF2-B2CA-2EE31D886787}" destId="{28C69EF7-C884-4ECF-85C4-A726C819D155}" srcOrd="2" destOrd="0" presId="urn:microsoft.com/office/officeart/2005/8/layout/lProcess2"/>
    <dgm:cxn modelId="{15BAC80C-BFE6-FE43-A746-49EDFF76753F}" type="presParOf" srcId="{28C69EF7-C884-4ECF-85C4-A726C819D155}" destId="{8C07F9BA-1081-446E-9576-726813A98B5C}" srcOrd="0" destOrd="0" presId="urn:microsoft.com/office/officeart/2005/8/layout/lProcess2"/>
    <dgm:cxn modelId="{A2DF2799-3BC7-744F-84B7-A0207AFFD6B3}" type="presParOf" srcId="{8C07F9BA-1081-446E-9576-726813A98B5C}" destId="{55A9C6CB-A02D-4E55-8F76-B06D5639264B}" srcOrd="0" destOrd="0" presId="urn:microsoft.com/office/officeart/2005/8/layout/lProcess2"/>
    <dgm:cxn modelId="{A0BCB626-0E11-D248-81E4-55B40A6141E4}" type="presParOf" srcId="{1463FD11-F957-4A6D-876E-95000D4F727C}" destId="{E69B5039-2F34-44EE-9E1E-4017A437C3FB}" srcOrd="1" destOrd="0" presId="urn:microsoft.com/office/officeart/2005/8/layout/lProcess2"/>
    <dgm:cxn modelId="{1294C43B-88AF-D54F-AF5D-460E7F781C16}" type="presParOf" srcId="{1463FD11-F957-4A6D-876E-95000D4F727C}" destId="{C3CEB362-55D1-49FA-8FE5-4A70AAB49110}" srcOrd="2" destOrd="0" presId="urn:microsoft.com/office/officeart/2005/8/layout/lProcess2"/>
    <dgm:cxn modelId="{42225AE8-3B0C-B54A-8F2E-46C60BB932C6}" type="presParOf" srcId="{C3CEB362-55D1-49FA-8FE5-4A70AAB49110}" destId="{8B8E08E0-E561-456F-AFF1-A05927FD4DC5}" srcOrd="0" destOrd="0" presId="urn:microsoft.com/office/officeart/2005/8/layout/lProcess2"/>
    <dgm:cxn modelId="{2D639493-542C-0B47-8B92-03E8A5D6EDA0}" type="presParOf" srcId="{C3CEB362-55D1-49FA-8FE5-4A70AAB49110}" destId="{AA325F51-D461-4386-ABDB-5F6BEF4E571A}" srcOrd="1" destOrd="0" presId="urn:microsoft.com/office/officeart/2005/8/layout/lProcess2"/>
    <dgm:cxn modelId="{0EC92037-3430-FE4E-8FB1-A96C8CD45D4F}" type="presParOf" srcId="{C3CEB362-55D1-49FA-8FE5-4A70AAB49110}" destId="{C37961AD-03BC-400F-81F2-36BE827B9254}" srcOrd="2" destOrd="0" presId="urn:microsoft.com/office/officeart/2005/8/layout/lProcess2"/>
    <dgm:cxn modelId="{8A8C0D12-114E-4141-9735-DCFECF6830A8}" type="presParOf" srcId="{C37961AD-03BC-400F-81F2-36BE827B9254}" destId="{F26575AC-CC98-4963-B508-013CC4EA3EA3}" srcOrd="0" destOrd="0" presId="urn:microsoft.com/office/officeart/2005/8/layout/lProcess2"/>
    <dgm:cxn modelId="{CC163422-84F8-1347-9CAC-E42D52097B34}" type="presParOf" srcId="{F26575AC-CC98-4963-B508-013CC4EA3EA3}" destId="{BA49DBB4-8ED7-49EB-83FA-CA9191CE6591}" srcOrd="0" destOrd="0" presId="urn:microsoft.com/office/officeart/2005/8/layout/lProcess2"/>
    <dgm:cxn modelId="{6A935BD2-1C6A-F742-8D14-ED52B2C2A28C}" type="presParOf" srcId="{1463FD11-F957-4A6D-876E-95000D4F727C}" destId="{3B8AB343-7093-4752-8775-EDDCA87271A9}" srcOrd="3" destOrd="0" presId="urn:microsoft.com/office/officeart/2005/8/layout/lProcess2"/>
    <dgm:cxn modelId="{2D9947CB-22F1-474E-B2BF-DAD6594E9AF5}" type="presParOf" srcId="{1463FD11-F957-4A6D-876E-95000D4F727C}" destId="{7AF2EF26-1D81-40F1-A7C9-99B3606405CE}" srcOrd="4" destOrd="0" presId="urn:microsoft.com/office/officeart/2005/8/layout/lProcess2"/>
    <dgm:cxn modelId="{871F52B2-2F8A-144C-85E1-CD5D7F575951}" type="presParOf" srcId="{7AF2EF26-1D81-40F1-A7C9-99B3606405CE}" destId="{E880A4BD-61EF-4E81-876F-E764CBAEC3DA}" srcOrd="0" destOrd="0" presId="urn:microsoft.com/office/officeart/2005/8/layout/lProcess2"/>
    <dgm:cxn modelId="{C3B8BF16-A69D-884C-9B4E-3E1DBB5D0F82}" type="presParOf" srcId="{7AF2EF26-1D81-40F1-A7C9-99B3606405CE}" destId="{D57F0941-0CD3-4295-A8F5-D82D1D7F6D13}" srcOrd="1" destOrd="0" presId="urn:microsoft.com/office/officeart/2005/8/layout/lProcess2"/>
    <dgm:cxn modelId="{DC48A537-DFA7-284B-BD98-FAB9870F8982}" type="presParOf" srcId="{7AF2EF26-1D81-40F1-A7C9-99B3606405CE}" destId="{2691CF9C-0660-45AE-89BB-A279C0D5ACD4}" srcOrd="2" destOrd="0" presId="urn:microsoft.com/office/officeart/2005/8/layout/lProcess2"/>
    <dgm:cxn modelId="{EB8F57A5-ECD6-0B4F-B942-A4F3862DA0C1}" type="presParOf" srcId="{2691CF9C-0660-45AE-89BB-A279C0D5ACD4}" destId="{D9A4D842-EC3B-438A-969E-478115855353}" srcOrd="0" destOrd="0" presId="urn:microsoft.com/office/officeart/2005/8/layout/lProcess2"/>
    <dgm:cxn modelId="{D1C65CAC-097B-BA46-BAA2-C34F288C4DB9}" type="presParOf" srcId="{D9A4D842-EC3B-438A-969E-478115855353}" destId="{1BE151C9-CA42-4DB2-AA4C-1FA1B9C7F2AA}" srcOrd="0" destOrd="0" presId="urn:microsoft.com/office/officeart/2005/8/layout/lProcess2"/>
    <dgm:cxn modelId="{E5802DB9-BE78-CF44-801C-916C85E28B9A}" type="presParOf" srcId="{1463FD11-F957-4A6D-876E-95000D4F727C}" destId="{1869BFAA-B4CA-4D1E-AD57-2BBB537D65C8}" srcOrd="5" destOrd="0" presId="urn:microsoft.com/office/officeart/2005/8/layout/lProcess2"/>
    <dgm:cxn modelId="{39F95548-C214-7D4A-91E3-742E05CB25FB}" type="presParOf" srcId="{1463FD11-F957-4A6D-876E-95000D4F727C}" destId="{CD06D61E-6D44-4AED-9F60-E7435F0C6F70}" srcOrd="6" destOrd="0" presId="urn:microsoft.com/office/officeart/2005/8/layout/lProcess2"/>
    <dgm:cxn modelId="{840CC5E0-F879-454D-9BDA-717FE92D990D}" type="presParOf" srcId="{CD06D61E-6D44-4AED-9F60-E7435F0C6F70}" destId="{C898644B-AF6A-4CDE-83AD-794AA2212CB8}" srcOrd="0" destOrd="0" presId="urn:microsoft.com/office/officeart/2005/8/layout/lProcess2"/>
    <dgm:cxn modelId="{0BCC86B3-9133-C642-944A-8A06B2D72346}" type="presParOf" srcId="{CD06D61E-6D44-4AED-9F60-E7435F0C6F70}" destId="{C02C39F1-EE55-4AD3-91FB-7D2E8F9AB10C}" srcOrd="1" destOrd="0" presId="urn:microsoft.com/office/officeart/2005/8/layout/lProcess2"/>
    <dgm:cxn modelId="{A9DA8B15-C4D4-BA4C-BB58-1BC808ADDC4D}" type="presParOf" srcId="{CD06D61E-6D44-4AED-9F60-E7435F0C6F70}" destId="{16B28FDB-9335-4C9B-A0D8-63C0CC8B09AF}" srcOrd="2" destOrd="0" presId="urn:microsoft.com/office/officeart/2005/8/layout/lProcess2"/>
    <dgm:cxn modelId="{337E2C7D-AF15-CE44-B5D2-A933A06429D7}" type="presParOf" srcId="{16B28FDB-9335-4C9B-A0D8-63C0CC8B09AF}" destId="{4C706585-86C7-4945-870B-20058CEF49F7}" srcOrd="0" destOrd="0" presId="urn:microsoft.com/office/officeart/2005/8/layout/lProcess2"/>
    <dgm:cxn modelId="{6E462BA6-407B-864F-A532-22946F8C0A58}" type="presParOf" srcId="{4C706585-86C7-4945-870B-20058CEF49F7}" destId="{E7B7A1A0-F3F6-4E4B-A288-99ADB2F0ED08}" srcOrd="0" destOrd="0" presId="urn:microsoft.com/office/officeart/2005/8/layout/lProcess2"/>
    <dgm:cxn modelId="{2B862A56-0C67-B043-BAC6-0FD0105921C4}" type="presParOf" srcId="{1463FD11-F957-4A6D-876E-95000D4F727C}" destId="{336FBBF8-2296-40FD-B09C-4AEC8D830333}" srcOrd="7" destOrd="0" presId="urn:microsoft.com/office/officeart/2005/8/layout/lProcess2"/>
    <dgm:cxn modelId="{7D63969D-4297-094E-B5DE-F560ADC8DC33}" type="presParOf" srcId="{1463FD11-F957-4A6D-876E-95000D4F727C}" destId="{7E35CCDB-7005-4798-82E9-449F09D3F864}" srcOrd="8" destOrd="0" presId="urn:microsoft.com/office/officeart/2005/8/layout/lProcess2"/>
    <dgm:cxn modelId="{8500CC44-9FE3-B745-A761-89BF16D2B07B}" type="presParOf" srcId="{7E35CCDB-7005-4798-82E9-449F09D3F864}" destId="{A4C1FEF0-DB53-4CB5-BF3B-B485A3EA093A}" srcOrd="0" destOrd="0" presId="urn:microsoft.com/office/officeart/2005/8/layout/lProcess2"/>
    <dgm:cxn modelId="{07E16A20-9612-0743-B5DA-D3A3D628948F}" type="presParOf" srcId="{7E35CCDB-7005-4798-82E9-449F09D3F864}" destId="{F0AB603D-5C4B-43F4-B292-56C94A468C75}" srcOrd="1" destOrd="0" presId="urn:microsoft.com/office/officeart/2005/8/layout/lProcess2"/>
    <dgm:cxn modelId="{BC588507-F25E-AB4A-934B-1B16E02281CF}" type="presParOf" srcId="{7E35CCDB-7005-4798-82E9-449F09D3F864}" destId="{C1CB51D0-4B52-4338-8ACE-0C34BA5B13C4}" srcOrd="2" destOrd="0" presId="urn:microsoft.com/office/officeart/2005/8/layout/lProcess2"/>
    <dgm:cxn modelId="{5A2E2B58-E50D-CB47-806C-73F2F7244EE3}" type="presParOf" srcId="{C1CB51D0-4B52-4338-8ACE-0C34BA5B13C4}" destId="{D89905E1-8DFD-4589-B310-C14EDAFA5389}" srcOrd="0" destOrd="0" presId="urn:microsoft.com/office/officeart/2005/8/layout/lProcess2"/>
    <dgm:cxn modelId="{92AB3C48-E5B5-8540-8AFE-2AFF33E4C710}" type="presParOf" srcId="{D89905E1-8DFD-4589-B310-C14EDAFA5389}" destId="{7F467FBC-1A64-474B-AED4-0F547FD5F684}" srcOrd="0" destOrd="0" presId="urn:microsoft.com/office/officeart/2005/8/layout/lProcess2"/>
    <dgm:cxn modelId="{1111C5F4-24A3-7A40-9227-20A2267CE9EA}" type="presParOf" srcId="{1463FD11-F957-4A6D-876E-95000D4F727C}" destId="{ECE5F139-153E-4861-AD06-6A0EC5D21039}" srcOrd="9" destOrd="0" presId="urn:microsoft.com/office/officeart/2005/8/layout/lProcess2"/>
    <dgm:cxn modelId="{CA096E3D-F33F-8849-ACA7-13E6ACCA87D4}" type="presParOf" srcId="{1463FD11-F957-4A6D-876E-95000D4F727C}" destId="{3F80AA7F-F507-493D-82EB-C1179BC18692}" srcOrd="10" destOrd="0" presId="urn:microsoft.com/office/officeart/2005/8/layout/lProcess2"/>
    <dgm:cxn modelId="{5A0BBFDD-4229-6946-A3D7-B88CD771E9BC}" type="presParOf" srcId="{3F80AA7F-F507-493D-82EB-C1179BC18692}" destId="{06F3DD41-89AC-4996-8C95-E6813EC94328}" srcOrd="0" destOrd="0" presId="urn:microsoft.com/office/officeart/2005/8/layout/lProcess2"/>
    <dgm:cxn modelId="{47CF7E68-86BA-0241-9CAA-763D13B7DA57}" type="presParOf" srcId="{3F80AA7F-F507-493D-82EB-C1179BC18692}" destId="{A319F514-410E-4437-9B7E-20A34C2B4A6A}" srcOrd="1" destOrd="0" presId="urn:microsoft.com/office/officeart/2005/8/layout/lProcess2"/>
    <dgm:cxn modelId="{1FC3617D-08B1-5B44-AEDE-EC3C1AA54976}" type="presParOf" srcId="{3F80AA7F-F507-493D-82EB-C1179BC18692}" destId="{518BAD99-D45E-4C9B-9759-F6EC6C785BB8}" srcOrd="2" destOrd="0" presId="urn:microsoft.com/office/officeart/2005/8/layout/lProcess2"/>
    <dgm:cxn modelId="{B6C4EB80-863B-BF48-B206-2588B2BEB380}" type="presParOf" srcId="{518BAD99-D45E-4C9B-9759-F6EC6C785BB8}" destId="{6A9CABA2-5088-40B6-9D59-B9B7DFF72D16}" srcOrd="0" destOrd="0" presId="urn:microsoft.com/office/officeart/2005/8/layout/lProcess2"/>
    <dgm:cxn modelId="{935DF241-C758-8042-B4C2-22772407E144}" type="presParOf" srcId="{6A9CABA2-5088-40B6-9D59-B9B7DFF72D16}" destId="{9D0EB4E4-0B23-4BAC-B97F-F2041F0AA90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F6E4C-F05B-48BA-A794-165C1FAB46A0}">
      <dsp:nvSpPr>
        <dsp:cNvPr id="0" name=""/>
        <dsp:cNvSpPr/>
      </dsp:nvSpPr>
      <dsp:spPr>
        <a:xfrm rot="5400000">
          <a:off x="6918711" y="-2879395"/>
          <a:ext cx="959632" cy="69633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$10,000 corporate gift. Payments can be annual or monthly ($833).</a:t>
          </a:r>
        </a:p>
      </dsp:txBody>
      <dsp:txXfrm rot="-5400000">
        <a:off x="3916868" y="169293"/>
        <a:ext cx="6916475" cy="865942"/>
      </dsp:txXfrm>
    </dsp:sp>
    <dsp:sp modelId="{212ABE51-4020-4EFD-947D-3237C22B5247}">
      <dsp:nvSpPr>
        <dsp:cNvPr id="0" name=""/>
        <dsp:cNvSpPr/>
      </dsp:nvSpPr>
      <dsp:spPr>
        <a:xfrm>
          <a:off x="0" y="0"/>
          <a:ext cx="3916867" cy="11995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Corporate Gift Only </a:t>
          </a:r>
          <a:r>
            <a:rPr lang="en-US" sz="3400" kern="1200" dirty="0"/>
            <a:t> </a:t>
          </a:r>
        </a:p>
      </dsp:txBody>
      <dsp:txXfrm>
        <a:off x="58557" y="58557"/>
        <a:ext cx="3799753" cy="1082427"/>
      </dsp:txXfrm>
    </dsp:sp>
    <dsp:sp modelId="{0E09A1AD-6D19-44BA-BC20-2E2074B93174}">
      <dsp:nvSpPr>
        <dsp:cNvPr id="0" name=""/>
        <dsp:cNvSpPr/>
      </dsp:nvSpPr>
      <dsp:spPr>
        <a:xfrm rot="5400000">
          <a:off x="6918711" y="-1619877"/>
          <a:ext cx="959632" cy="6963320"/>
        </a:xfrm>
        <a:prstGeom prst="round2Same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21 employees donate $20/month=$5,040.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Corporate match of $5,040.</a:t>
          </a:r>
        </a:p>
      </dsp:txBody>
      <dsp:txXfrm rot="-5400000">
        <a:off x="3916868" y="1428811"/>
        <a:ext cx="6916475" cy="865942"/>
      </dsp:txXfrm>
    </dsp:sp>
    <dsp:sp modelId="{B808635A-6A55-497D-9883-C6C5DFBA539C}">
      <dsp:nvSpPr>
        <dsp:cNvPr id="0" name=""/>
        <dsp:cNvSpPr/>
      </dsp:nvSpPr>
      <dsp:spPr>
        <a:xfrm>
          <a:off x="0" y="1262012"/>
          <a:ext cx="3916867" cy="1199541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Employee Giving    + Corporate Match</a:t>
          </a:r>
          <a:endParaRPr lang="en-US" sz="3400" kern="1200" dirty="0"/>
        </a:p>
      </dsp:txBody>
      <dsp:txXfrm>
        <a:off x="58557" y="1320569"/>
        <a:ext cx="3799753" cy="1082427"/>
      </dsp:txXfrm>
    </dsp:sp>
    <dsp:sp modelId="{3736E493-FE6E-4164-9090-ECF245FCFB37}">
      <dsp:nvSpPr>
        <dsp:cNvPr id="0" name=""/>
        <dsp:cNvSpPr/>
      </dsp:nvSpPr>
      <dsp:spPr>
        <a:xfrm rot="5400000">
          <a:off x="6918711" y="-360359"/>
          <a:ext cx="959632" cy="6963320"/>
        </a:xfrm>
        <a:prstGeom prst="round2Same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Portion of sales from product or service.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Percentage of sales from product or service.</a:t>
          </a:r>
        </a:p>
      </dsp:txBody>
      <dsp:txXfrm rot="-5400000">
        <a:off x="3916868" y="2688329"/>
        <a:ext cx="6916475" cy="865942"/>
      </dsp:txXfrm>
    </dsp:sp>
    <dsp:sp modelId="{01DB22B3-985B-4069-8627-31DB3FD36A5B}">
      <dsp:nvSpPr>
        <dsp:cNvPr id="0" name=""/>
        <dsp:cNvSpPr/>
      </dsp:nvSpPr>
      <dsp:spPr>
        <a:xfrm>
          <a:off x="0" y="2521530"/>
          <a:ext cx="3916867" cy="1199541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Portion of Sales</a:t>
          </a:r>
          <a:endParaRPr lang="en-US" sz="3400" kern="1200" dirty="0"/>
        </a:p>
      </dsp:txBody>
      <dsp:txXfrm>
        <a:off x="58557" y="2580087"/>
        <a:ext cx="3799753" cy="1082427"/>
      </dsp:txXfrm>
    </dsp:sp>
    <dsp:sp modelId="{BD3E9EE2-7453-4E82-B379-63089F341B92}">
      <dsp:nvSpPr>
        <dsp:cNvPr id="0" name=""/>
        <dsp:cNvSpPr/>
      </dsp:nvSpPr>
      <dsp:spPr>
        <a:xfrm rot="5400000">
          <a:off x="6918711" y="899159"/>
          <a:ext cx="959632" cy="6963320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Corporate gift $3,500, 15 employees donate $20/month ($3,600), and portion of sales/fundraisers $2,900.</a:t>
          </a:r>
        </a:p>
      </dsp:txBody>
      <dsp:txXfrm rot="-5400000">
        <a:off x="3916868" y="3947848"/>
        <a:ext cx="6916475" cy="865942"/>
      </dsp:txXfrm>
    </dsp:sp>
    <dsp:sp modelId="{467AD6E2-B73D-4D6A-A7DC-326F642CD205}">
      <dsp:nvSpPr>
        <dsp:cNvPr id="0" name=""/>
        <dsp:cNvSpPr/>
      </dsp:nvSpPr>
      <dsp:spPr>
        <a:xfrm>
          <a:off x="0" y="3781048"/>
          <a:ext cx="3916867" cy="119954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Combined Effort</a:t>
          </a:r>
        </a:p>
      </dsp:txBody>
      <dsp:txXfrm>
        <a:off x="58557" y="3839605"/>
        <a:ext cx="3799753" cy="1082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1551B-8A44-4C5A-A1AE-3C20C54817E3}">
      <dsp:nvSpPr>
        <dsp:cNvPr id="0" name=""/>
        <dsp:cNvSpPr/>
      </dsp:nvSpPr>
      <dsp:spPr>
        <a:xfrm>
          <a:off x="4836" y="0"/>
          <a:ext cx="1910953" cy="5454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Step 1</a:t>
          </a:r>
        </a:p>
      </dsp:txBody>
      <dsp:txXfrm>
        <a:off x="4836" y="0"/>
        <a:ext cx="1910953" cy="1636242"/>
      </dsp:txXfrm>
    </dsp:sp>
    <dsp:sp modelId="{55A9C6CB-A02D-4E55-8F76-B06D5639264B}">
      <dsp:nvSpPr>
        <dsp:cNvPr id="0" name=""/>
        <dsp:cNvSpPr/>
      </dsp:nvSpPr>
      <dsp:spPr>
        <a:xfrm>
          <a:off x="50883" y="1637668"/>
          <a:ext cx="1818860" cy="3542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UW issues annual call for proposals. Applications are reviewed by an independent team of volunteers in a 3-step process including adapted Business Model Canvas and interviews. </a:t>
          </a:r>
        </a:p>
      </dsp:txBody>
      <dsp:txXfrm>
        <a:off x="104156" y="1690941"/>
        <a:ext cx="1712314" cy="3435793"/>
      </dsp:txXfrm>
    </dsp:sp>
    <dsp:sp modelId="{8B8E08E0-E561-456F-AFF1-A05927FD4DC5}">
      <dsp:nvSpPr>
        <dsp:cNvPr id="0" name=""/>
        <dsp:cNvSpPr/>
      </dsp:nvSpPr>
      <dsp:spPr>
        <a:xfrm>
          <a:off x="2059111" y="0"/>
          <a:ext cx="1910953" cy="5454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Step 2</a:t>
          </a:r>
        </a:p>
      </dsp:txBody>
      <dsp:txXfrm>
        <a:off x="2059111" y="0"/>
        <a:ext cx="1910953" cy="1636242"/>
      </dsp:txXfrm>
    </dsp:sp>
    <dsp:sp modelId="{BA49DBB4-8ED7-49EB-83FA-CA9191CE6591}">
      <dsp:nvSpPr>
        <dsp:cNvPr id="0" name=""/>
        <dsp:cNvSpPr/>
      </dsp:nvSpPr>
      <dsp:spPr>
        <a:xfrm>
          <a:off x="2108972" y="1704753"/>
          <a:ext cx="1811231" cy="3408169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 </a:t>
          </a:r>
          <a:r>
            <a:rPr lang="en-US" sz="1700" kern="1200" dirty="0"/>
            <a:t>Team of volunteers recommend investments to the United Way board of directors.</a:t>
          </a:r>
        </a:p>
      </dsp:txBody>
      <dsp:txXfrm>
        <a:off x="2162021" y="1757802"/>
        <a:ext cx="1705133" cy="3302071"/>
      </dsp:txXfrm>
    </dsp:sp>
    <dsp:sp modelId="{E880A4BD-61EF-4E81-876F-E764CBAEC3DA}">
      <dsp:nvSpPr>
        <dsp:cNvPr id="0" name=""/>
        <dsp:cNvSpPr/>
      </dsp:nvSpPr>
      <dsp:spPr>
        <a:xfrm>
          <a:off x="4113386" y="0"/>
          <a:ext cx="1910953" cy="5454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Step 3</a:t>
          </a:r>
        </a:p>
      </dsp:txBody>
      <dsp:txXfrm>
        <a:off x="4113386" y="0"/>
        <a:ext cx="1910953" cy="1636242"/>
      </dsp:txXfrm>
    </dsp:sp>
    <dsp:sp modelId="{1BE151C9-CA42-4DB2-AA4C-1FA1B9C7F2AA}">
      <dsp:nvSpPr>
        <dsp:cNvPr id="0" name=""/>
        <dsp:cNvSpPr/>
      </dsp:nvSpPr>
      <dsp:spPr>
        <a:xfrm>
          <a:off x="4160005" y="1637207"/>
          <a:ext cx="1817713" cy="3543260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UW conducts an organizational assessment to identify strengths and opportunities for development with each successful non-profit and signs a contract that sets targeted outcomes.</a:t>
          </a:r>
        </a:p>
      </dsp:txBody>
      <dsp:txXfrm>
        <a:off x="4213244" y="1690446"/>
        <a:ext cx="1711235" cy="3436782"/>
      </dsp:txXfrm>
    </dsp:sp>
    <dsp:sp modelId="{C898644B-AF6A-4CDE-83AD-794AA2212CB8}">
      <dsp:nvSpPr>
        <dsp:cNvPr id="0" name=""/>
        <dsp:cNvSpPr/>
      </dsp:nvSpPr>
      <dsp:spPr>
        <a:xfrm>
          <a:off x="6167660" y="0"/>
          <a:ext cx="1910953" cy="5454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Step 4</a:t>
          </a:r>
        </a:p>
      </dsp:txBody>
      <dsp:txXfrm>
        <a:off x="6167660" y="0"/>
        <a:ext cx="1910953" cy="1636242"/>
      </dsp:txXfrm>
    </dsp:sp>
    <dsp:sp modelId="{E7B7A1A0-F3F6-4E4B-A288-99ADB2F0ED08}">
      <dsp:nvSpPr>
        <dsp:cNvPr id="0" name=""/>
        <dsp:cNvSpPr/>
      </dsp:nvSpPr>
      <dsp:spPr>
        <a:xfrm>
          <a:off x="6223376" y="1636242"/>
          <a:ext cx="1799521" cy="3545191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$1M pledge participants select where to direct their investments from a subset of vetted projects with targeted outcomes.</a:t>
          </a:r>
        </a:p>
      </dsp:txBody>
      <dsp:txXfrm>
        <a:off x="6276082" y="1688948"/>
        <a:ext cx="1694109" cy="3439779"/>
      </dsp:txXfrm>
    </dsp:sp>
    <dsp:sp modelId="{A4C1FEF0-DB53-4CB5-BF3B-B485A3EA093A}">
      <dsp:nvSpPr>
        <dsp:cNvPr id="0" name=""/>
        <dsp:cNvSpPr/>
      </dsp:nvSpPr>
      <dsp:spPr>
        <a:xfrm>
          <a:off x="8221935" y="0"/>
          <a:ext cx="1910953" cy="5454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Step 4</a:t>
          </a:r>
        </a:p>
      </dsp:txBody>
      <dsp:txXfrm>
        <a:off x="8221935" y="0"/>
        <a:ext cx="1910953" cy="1636242"/>
      </dsp:txXfrm>
    </dsp:sp>
    <dsp:sp modelId="{7F467FBC-1A64-474B-AED4-0F547FD5F684}">
      <dsp:nvSpPr>
        <dsp:cNvPr id="0" name=""/>
        <dsp:cNvSpPr/>
      </dsp:nvSpPr>
      <dsp:spPr>
        <a:xfrm>
          <a:off x="8284194" y="1636242"/>
          <a:ext cx="1786435" cy="3545191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UW protects investments by providing guidance and development opportunities to each of these projects. </a:t>
          </a:r>
        </a:p>
      </dsp:txBody>
      <dsp:txXfrm>
        <a:off x="8336517" y="1688565"/>
        <a:ext cx="1681789" cy="3440545"/>
      </dsp:txXfrm>
    </dsp:sp>
    <dsp:sp modelId="{06F3DD41-89AC-4996-8C95-E6813EC94328}">
      <dsp:nvSpPr>
        <dsp:cNvPr id="0" name=""/>
        <dsp:cNvSpPr/>
      </dsp:nvSpPr>
      <dsp:spPr>
        <a:xfrm>
          <a:off x="10276209" y="0"/>
          <a:ext cx="1910953" cy="5454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Step 5</a:t>
          </a:r>
        </a:p>
      </dsp:txBody>
      <dsp:txXfrm>
        <a:off x="10276209" y="0"/>
        <a:ext cx="1910953" cy="1636242"/>
      </dsp:txXfrm>
    </dsp:sp>
    <dsp:sp modelId="{9D0EB4E4-0B23-4BAC-B97F-F2041F0AA90A}">
      <dsp:nvSpPr>
        <dsp:cNvPr id="0" name=""/>
        <dsp:cNvSpPr/>
      </dsp:nvSpPr>
      <dsp:spPr>
        <a:xfrm>
          <a:off x="10331352" y="1636242"/>
          <a:ext cx="1800668" cy="354519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Funded partners provide 6 and 12 month progress reports to UW and UW shares with $1M pledge participants.</a:t>
          </a:r>
        </a:p>
      </dsp:txBody>
      <dsp:txXfrm>
        <a:off x="10384092" y="1688982"/>
        <a:ext cx="1695188" cy="343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4E8B-E875-8B46-93C0-6104A026A3A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B064-194A-C24B-A726-4FEFE1BA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05" y="1077686"/>
            <a:ext cx="3891991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Sketch Rockwell" panose="02000000000000000000" pitchFamily="2" charset="0"/>
              </a:rPr>
              <a:t>The Other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Be a part of a network of progressive, socially conscious business leaders</a:t>
            </a:r>
          </a:p>
          <a:p>
            <a:r>
              <a:rPr lang="en-US" dirty="0">
                <a:solidFill>
                  <a:schemeClr val="bg1"/>
                </a:solidFill>
              </a:rPr>
              <a:t>Brand your business as one that is socially responsible</a:t>
            </a:r>
          </a:p>
          <a:p>
            <a:r>
              <a:rPr lang="en-US" dirty="0">
                <a:solidFill>
                  <a:schemeClr val="bg1"/>
                </a:solidFill>
              </a:rPr>
              <a:t>Optimize your investments in your community while investing in business development</a:t>
            </a:r>
          </a:p>
          <a:p>
            <a:r>
              <a:rPr lang="en-US" dirty="0">
                <a:solidFill>
                  <a:schemeClr val="bg1"/>
                </a:solidFill>
              </a:rPr>
              <a:t>See the results and impact of your charitable giving</a:t>
            </a:r>
          </a:p>
          <a:p>
            <a:r>
              <a:rPr lang="en-US" dirty="0">
                <a:solidFill>
                  <a:schemeClr val="bg1"/>
                </a:solidFill>
              </a:rPr>
              <a:t>Business promotion potential: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CBC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Huddle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Telegraph Journal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Boiling Point podcast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3" y="3200399"/>
            <a:ext cx="5351746" cy="40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Sketch Rockwell" panose="02000000000000000000" pitchFamily="2" charset="0"/>
              </a:rPr>
              <a:t>The 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Together network members pledge $1 Million dollars over 10 years.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Customize your pledge to optimize your experience and benefit (e.g., corporate gift, % of sales, involve customers, involve employees)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Reps from each member collaborate to better understand the issues and select project(s) for investment and other forms of support (technical expertise, employee volunteerism)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Reps reconvene at 6 and 12 months to review and discuss progress and determine whether to continue with current investments or to modify.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7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64D1EE-B607-4EB8-A9AA-3FE23993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16" y="1783314"/>
            <a:ext cx="3760222" cy="1256532"/>
          </a:xfrm>
          <a:prstGeom prst="rect">
            <a:avLst/>
          </a:prstGeom>
        </p:spPr>
      </p:pic>
      <p:sp>
        <p:nvSpPr>
          <p:cNvPr id="2" name="AutoShape 2" descr="mage result for mystery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24" y="3005619"/>
            <a:ext cx="1640475" cy="984285"/>
          </a:xfrm>
          <a:prstGeom prst="rect">
            <a:avLst/>
          </a:prstGeom>
        </p:spPr>
      </p:pic>
      <p:pic>
        <p:nvPicPr>
          <p:cNvPr id="1026" name="Picture 2" descr="https://www.teedsaundersdoyle.com/themes/custom/img/TSD-Logo.png?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71" y="444790"/>
            <a:ext cx="4069277" cy="7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771" y="4850435"/>
            <a:ext cx="2050969" cy="1838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576288-34C2-4016-B915-EC35324DA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869" y="328992"/>
            <a:ext cx="4843731" cy="833518"/>
          </a:xfrm>
          <a:prstGeom prst="rect">
            <a:avLst/>
          </a:prstGeom>
        </p:spPr>
      </p:pic>
      <p:pic>
        <p:nvPicPr>
          <p:cNvPr id="6" name="Picture 2" descr="irline Reservation System | Cargo Management Software| InteliSys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75" y="1352714"/>
            <a:ext cx="3110161" cy="116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ight logo">
            <a:extLst>
              <a:ext uri="{FF2B5EF4-FFF2-40B4-BE49-F238E27FC236}">
                <a16:creationId xmlns:a16="http://schemas.microsoft.com/office/drawing/2014/main" id="{F6D267F8-6292-E94A-80F9-FEF5FC00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" y="5168260"/>
            <a:ext cx="4344510" cy="15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minos pizza">
            <a:extLst>
              <a:ext uri="{FF2B5EF4-FFF2-40B4-BE49-F238E27FC236}">
                <a16:creationId xmlns:a16="http://schemas.microsoft.com/office/drawing/2014/main" id="{3C917918-42EE-AD45-A89C-827DAAD1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3" y="2861276"/>
            <a:ext cx="1632366" cy="16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042B1E-FC40-254B-B2F3-398E80FE8F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7450" y="3142967"/>
            <a:ext cx="1562839" cy="1526373"/>
          </a:xfrm>
          <a:prstGeom prst="rect">
            <a:avLst/>
          </a:prstGeom>
        </p:spPr>
      </p:pic>
      <p:pic>
        <p:nvPicPr>
          <p:cNvPr id="1030" name="Picture 6" descr="Image result for kredls">
            <a:extLst>
              <a:ext uri="{FF2B5EF4-FFF2-40B4-BE49-F238E27FC236}">
                <a16:creationId xmlns:a16="http://schemas.microsoft.com/office/drawing/2014/main" id="{BAC7A778-343E-2D45-8E92-87629723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40" y="5310934"/>
            <a:ext cx="3339196" cy="13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4BC642-62BB-3344-8D7D-FCBA3341AD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2971" cy="25598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5A8EC4-92C7-2B43-9318-6C5E36CCA6D0}"/>
              </a:ext>
            </a:extLst>
          </p:cNvPr>
          <p:cNvSpPr txBox="1"/>
          <p:nvPr/>
        </p:nvSpPr>
        <p:spPr>
          <a:xfrm>
            <a:off x="2790045" y="4170477"/>
            <a:ext cx="342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J. Scott McCain</a:t>
            </a:r>
          </a:p>
        </p:txBody>
      </p:sp>
    </p:spTree>
    <p:extLst>
      <p:ext uri="{BB962C8B-B14F-4D97-AF65-F5344CB8AC3E}">
        <p14:creationId xmlns:p14="http://schemas.microsoft.com/office/powerpoint/2010/main" val="352675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15" y="2781597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Sketch Rockwell" panose="02000000000000000000" pitchFamily="2" charset="0"/>
              </a:rPr>
              <a:t>Welcome and Introductions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3" y="3764628"/>
            <a:ext cx="3537856" cy="3093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2159" y="4942036"/>
            <a:ext cx="199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Franklin Gothic Heavy" panose="020B0903020102020204" pitchFamily="34" charset="0"/>
              </a:rPr>
              <a:t>35%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335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86" y="2526734"/>
            <a:ext cx="10515600" cy="1655122"/>
          </a:xfrm>
        </p:spPr>
        <p:txBody>
          <a:bodyPr>
            <a:normAutofit/>
          </a:bodyPr>
          <a:lstStyle/>
          <a:p>
            <a:r>
              <a:rPr lang="en-CA" sz="8000" dirty="0">
                <a:solidFill>
                  <a:srgbClr val="FFFF00"/>
                </a:solidFill>
                <a:latin typeface="Sketch Rockwell" panose="02000000000000000000" pitchFamily="2" charset="0"/>
              </a:rPr>
              <a:t>Achieving your pledge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1086" y="4181856"/>
            <a:ext cx="10515600" cy="3975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Ideas, plans, and progress so far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335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Sketch Rockwell" panose="02000000000000000000" pitchFamily="2" charset="0"/>
              </a:rPr>
              <a:t>Options to Achieve Your Pledge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4349852"/>
              </p:ext>
            </p:extLst>
          </p:nvPr>
        </p:nvGraphicFramePr>
        <p:xfrm>
          <a:off x="838200" y="1473988"/>
          <a:ext cx="10880188" cy="498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07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>
                <a:solidFill>
                  <a:srgbClr val="FFFF00"/>
                </a:solidFill>
                <a:latin typeface="Sketch Rockwell" panose="02000000000000000000" pitchFamily="2" charset="0"/>
              </a:rPr>
              <a:t>United Way as administrator</a:t>
            </a:r>
            <a:endParaRPr lang="en-US" sz="5400" dirty="0">
              <a:solidFill>
                <a:srgbClr val="FFFF00"/>
              </a:solidFill>
              <a:latin typeface="Sketch Rockwell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United Way will vet projects and provide a shortlist of recommended investments.</a:t>
            </a:r>
          </a:p>
          <a:p>
            <a:pPr lvl="0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$1M pledge partners will select investments from the shortlist (projects with outcomes and targets). </a:t>
            </a:r>
          </a:p>
          <a:p>
            <a:pPr lvl="0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United Way will manage financial contributions, receipting, reporting and accountability with funded partners, and will communicate results at least twice a year. </a:t>
            </a:r>
          </a:p>
          <a:p>
            <a:pPr lvl="0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Customized opportunities can be co-created, such as employee volunteer opportunities, lunch and learn sessions, or tours of initiatives.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8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Sketch Rockwell" panose="02000000000000000000" pitchFamily="2" charset="0"/>
              </a:rPr>
              <a:t>Governance, rules,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we decide (majority rules?)</a:t>
            </a:r>
          </a:p>
          <a:p>
            <a:r>
              <a:rPr lang="en-US" dirty="0"/>
              <a:t>Would we consider investing in more than 1 strategy</a:t>
            </a:r>
          </a:p>
          <a:p>
            <a:r>
              <a:rPr lang="en-US" dirty="0"/>
              <a:t>Within 1 strategy, investing in different projects? Minimum investment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5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Sketch Rockwell" panose="02000000000000000000" pitchFamily="2" charset="0"/>
              </a:rPr>
              <a:t>United Way Screening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Owen Green Chaired UW redesign committee and Investment Committee</a:t>
            </a:r>
          </a:p>
          <a:p>
            <a:r>
              <a:rPr lang="en-US" dirty="0"/>
              <a:t>Successful projects demonstrate:</a:t>
            </a:r>
          </a:p>
          <a:p>
            <a:pPr lvl="1"/>
            <a:r>
              <a:rPr lang="en-US" dirty="0"/>
              <a:t>Measureable difference of immediate and long term social benefit and improvements</a:t>
            </a:r>
          </a:p>
          <a:p>
            <a:pPr lvl="1"/>
            <a:r>
              <a:rPr lang="en-US" dirty="0"/>
              <a:t>Sound understanding of the community</a:t>
            </a:r>
          </a:p>
          <a:p>
            <a:pPr lvl="1"/>
            <a:r>
              <a:rPr lang="en-US" dirty="0"/>
              <a:t>Building on existing assets and builds </a:t>
            </a:r>
            <a:r>
              <a:rPr lang="en-US"/>
              <a:t>organizational resilience</a:t>
            </a:r>
            <a:endParaRPr lang="en-US" dirty="0"/>
          </a:p>
          <a:p>
            <a:pPr lvl="1"/>
            <a:r>
              <a:rPr lang="en-US" dirty="0"/>
              <a:t>Flexibility and innovation</a:t>
            </a:r>
          </a:p>
          <a:p>
            <a:pPr lvl="1"/>
            <a:r>
              <a:rPr lang="en-US" dirty="0"/>
              <a:t>Collaboration and optimizes partnerships</a:t>
            </a:r>
          </a:p>
        </p:txBody>
      </p:sp>
    </p:spTree>
    <p:extLst>
      <p:ext uri="{BB962C8B-B14F-4D97-AF65-F5344CB8AC3E}">
        <p14:creationId xmlns:p14="http://schemas.microsoft.com/office/powerpoint/2010/main" val="180684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Sketch Rockwell" panose="02000000000000000000" pitchFamily="2" charset="0"/>
              </a:rPr>
              <a:t>United Way Vetting and Accountability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00114"/>
              </p:ext>
            </p:extLst>
          </p:nvPr>
        </p:nvGraphicFramePr>
        <p:xfrm>
          <a:off x="0" y="1246910"/>
          <a:ext cx="12192000" cy="545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1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511643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Sketch Rockwell" panose="02000000000000000000" pitchFamily="2" charset="0"/>
              </a:rPr>
              <a:t>Investment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127" y="1325563"/>
            <a:ext cx="8075716" cy="5189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Improve Educational Outcomes: </a:t>
            </a:r>
            <a:r>
              <a:rPr lang="en-US" dirty="0">
                <a:solidFill>
                  <a:schemeClr val="bg1"/>
                </a:solidFill>
              </a:rPr>
              <a:t>(2017 results)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100% of 75 </a:t>
            </a:r>
            <a:r>
              <a:rPr lang="en-US" dirty="0"/>
              <a:t>children improved or maintained their numeracy over the summer. </a:t>
            </a:r>
          </a:p>
          <a:p>
            <a:pPr lvl="0"/>
            <a:r>
              <a:rPr lang="en-CA" dirty="0">
                <a:solidFill>
                  <a:schemeClr val="bg1"/>
                </a:solidFill>
              </a:rPr>
              <a:t>90% of 88 </a:t>
            </a:r>
            <a:r>
              <a:rPr lang="en-CA" dirty="0"/>
              <a:t>children with year round support demonstrated appropriate classroom behaviour  (report card). </a:t>
            </a:r>
          </a:p>
          <a:p>
            <a:r>
              <a:rPr lang="en-US" dirty="0">
                <a:solidFill>
                  <a:schemeClr val="bg1"/>
                </a:solidFill>
              </a:rPr>
              <a:t>83% of 207 </a:t>
            </a:r>
            <a:r>
              <a:rPr lang="en-US" dirty="0"/>
              <a:t>children </a:t>
            </a:r>
            <a:r>
              <a:rPr lang="en-CA" dirty="0"/>
              <a:t>built leadership and responsibility, team work skills </a:t>
            </a:r>
          </a:p>
          <a:p>
            <a:r>
              <a:rPr lang="en-CA" dirty="0">
                <a:solidFill>
                  <a:schemeClr val="bg1"/>
                </a:solidFill>
              </a:rPr>
              <a:t>75% </a:t>
            </a:r>
            <a:r>
              <a:rPr lang="en-CA" dirty="0"/>
              <a:t>of children/teens who go to the TRC and SJ Boys and Girls Club have PSE plans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8" y="3726873"/>
            <a:ext cx="4684916" cy="31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CAD53EF0ED246AD36D6947C6D1FCF" ma:contentTypeVersion="12" ma:contentTypeDescription="Create a new document." ma:contentTypeScope="" ma:versionID="48e85abc69f74cfd3543f9d3109eb774">
  <xsd:schema xmlns:xsd="http://www.w3.org/2001/XMLSchema" xmlns:xs="http://www.w3.org/2001/XMLSchema" xmlns:p="http://schemas.microsoft.com/office/2006/metadata/properties" xmlns:ns2="46916da6-7d11-4913-9431-b387a708be5b" xmlns:ns3="9c493bd1-8be8-4ed6-a7c1-7f01b99cf774" targetNamespace="http://schemas.microsoft.com/office/2006/metadata/properties" ma:root="true" ma:fieldsID="ad43adf90e31fb5d0200c762a2616f3e" ns2:_="" ns3:_="">
    <xsd:import namespace="46916da6-7d11-4913-9431-b387a708be5b"/>
    <xsd:import namespace="9c493bd1-8be8-4ed6-a7c1-7f01b99cf7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16da6-7d11-4913-9431-b387a708be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93bd1-8be8-4ed6-a7c1-7f01b99cf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320DB-03D0-4F1C-BFDD-BD7A2C08BC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D6AB5-2B1B-4E3F-8920-DC82E98F8F09}">
  <ds:schemaRefs>
    <ds:schemaRef ds:uri="http://schemas.openxmlformats.org/package/2006/metadata/core-properties"/>
    <ds:schemaRef ds:uri="http://purl.org/dc/dcmitype/"/>
    <ds:schemaRef ds:uri="http://purl.org/dc/elements/1.1/"/>
    <ds:schemaRef ds:uri="46916da6-7d11-4913-9431-b387a708be5b"/>
    <ds:schemaRef ds:uri="http://purl.org/dc/terms/"/>
    <ds:schemaRef ds:uri="http://schemas.microsoft.com/office/infopath/2007/PartnerControls"/>
    <ds:schemaRef ds:uri="http://schemas.microsoft.com/office/2006/documentManagement/types"/>
    <ds:schemaRef ds:uri="9c493bd1-8be8-4ed6-a7c1-7f01b99cf77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9BD5D4-805F-42F1-BD95-F03B6CC2D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916da6-7d11-4913-9431-b387a708be5b"/>
    <ds:schemaRef ds:uri="9c493bd1-8be8-4ed6-a7c1-7f01b99cf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638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Bradley Hand</vt:lpstr>
      <vt:lpstr>Calibri</vt:lpstr>
      <vt:lpstr>Calibri Light</vt:lpstr>
      <vt:lpstr>Franklin Gothic Heavy</vt:lpstr>
      <vt:lpstr>Sketch Rockwell</vt:lpstr>
      <vt:lpstr>Office Theme</vt:lpstr>
      <vt:lpstr>PowerPoint Presentation</vt:lpstr>
      <vt:lpstr>Welcome and Introductions</vt:lpstr>
      <vt:lpstr>Achieving your pledge</vt:lpstr>
      <vt:lpstr>Options to Achieve Your Pledge</vt:lpstr>
      <vt:lpstr>United Way as administrator</vt:lpstr>
      <vt:lpstr>Governance, rules, decision making</vt:lpstr>
      <vt:lpstr>United Way Screening process</vt:lpstr>
      <vt:lpstr>United Way Vetting and Accountability </vt:lpstr>
      <vt:lpstr>Investment Strategies </vt:lpstr>
      <vt:lpstr>The Other Why</vt:lpstr>
      <vt:lpstr>The How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part of the Million Dollar Pledge</dc:title>
  <dc:creator>Wendy MacDermott</dc:creator>
  <cp:lastModifiedBy>Gina Carter</cp:lastModifiedBy>
  <cp:revision>42</cp:revision>
  <cp:lastPrinted>2018-01-24T14:53:38Z</cp:lastPrinted>
  <dcterms:created xsi:type="dcterms:W3CDTF">2017-06-29T19:39:41Z</dcterms:created>
  <dcterms:modified xsi:type="dcterms:W3CDTF">2019-02-07T16:19:24Z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0x010100388CAD53EF0ED246AD36D6947C6D1FCF</vt:lpwstr>
  </property>
</Properties>
</file>